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1" r:id="rId4"/>
    <p:sldId id="262" r:id="rId5"/>
    <p:sldId id="258" r:id="rId6"/>
    <p:sldId id="263" r:id="rId7"/>
    <p:sldId id="259" r:id="rId8"/>
    <p:sldId id="260" r:id="rId9"/>
  </p:sldIdLst>
  <p:sldSz cx="19199225" cy="10799763"/>
  <p:notesSz cx="6858000" cy="9144000"/>
  <p:embeddedFontLst>
    <p:embeddedFont>
      <p:font typeface="Futura" panose="020B0604020202020204" charset="0"/>
      <p:regular r:id="rId10"/>
    </p:embeddedFont>
    <p:embeddedFont>
      <p:font typeface="Lato" panose="020F0502020204030203" pitchFamily="34" charset="0"/>
      <p:regular r:id="rId11"/>
      <p:bold r:id="rId12"/>
      <p:italic r:id="rId13"/>
    </p:embeddedFont>
    <p:embeddedFont>
      <p:font typeface="Lato Bold" panose="020F0502020204030203" charset="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87" userDrawn="1">
          <p15:clr>
            <a:srgbClr val="A4A3A4"/>
          </p15:clr>
        </p15:guide>
        <p15:guide id="2" pos="51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C16C9B-EC13-4B63-8187-3D57FD7FD657}" v="4" dt="2025-01-20T12:56:49.0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62" autoAdjust="0"/>
  </p:normalViewPr>
  <p:slideViewPr>
    <p:cSldViewPr>
      <p:cViewPr varScale="1">
        <p:scale>
          <a:sx n="64" d="100"/>
          <a:sy n="64" d="100"/>
        </p:scale>
        <p:origin x="312" y="102"/>
      </p:cViewPr>
      <p:guideLst>
        <p:guide orient="horz" pos="3087"/>
        <p:guide pos="517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1.fntdata"/><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y Twilley" userId="32689a03-14ba-4367-812f-0b2d64b41d00" providerId="ADAL" clId="{D7C16C9B-EC13-4B63-8187-3D57FD7FD657}"/>
    <pc:docChg chg="undo custSel delSld modSld delMainMaster modMainMaster">
      <pc:chgData name="Andy Twilley" userId="32689a03-14ba-4367-812f-0b2d64b41d00" providerId="ADAL" clId="{D7C16C9B-EC13-4B63-8187-3D57FD7FD657}" dt="2025-01-22T15:11:26.373" v="1504" actId="1036"/>
      <pc:docMkLst>
        <pc:docMk/>
      </pc:docMkLst>
      <pc:sldChg chg="addSp delSp modSp mod">
        <pc:chgData name="Andy Twilley" userId="32689a03-14ba-4367-812f-0b2d64b41d00" providerId="ADAL" clId="{D7C16C9B-EC13-4B63-8187-3D57FD7FD657}" dt="2025-01-20T17:16:04.867" v="71" actId="114"/>
        <pc:sldMkLst>
          <pc:docMk/>
          <pc:sldMk cId="0" sldId="256"/>
        </pc:sldMkLst>
        <pc:spChg chg="mod">
          <ac:chgData name="Andy Twilley" userId="32689a03-14ba-4367-812f-0b2d64b41d00" providerId="ADAL" clId="{D7C16C9B-EC13-4B63-8187-3D57FD7FD657}" dt="2025-01-20T17:13:26.588" v="27" actId="1035"/>
          <ac:spMkLst>
            <pc:docMk/>
            <pc:sldMk cId="0" sldId="256"/>
            <ac:spMk id="2" creationId="{00000000-0000-0000-0000-000000000000}"/>
          </ac:spMkLst>
        </pc:spChg>
        <pc:spChg chg="mod">
          <ac:chgData name="Andy Twilley" userId="32689a03-14ba-4367-812f-0b2d64b41d00" providerId="ADAL" clId="{D7C16C9B-EC13-4B63-8187-3D57FD7FD657}" dt="2025-01-20T17:12:14.862" v="12" actId="1076"/>
          <ac:spMkLst>
            <pc:docMk/>
            <pc:sldMk cId="0" sldId="256"/>
            <ac:spMk id="3" creationId="{00000000-0000-0000-0000-000000000000}"/>
          </ac:spMkLst>
        </pc:spChg>
        <pc:spChg chg="mod">
          <ac:chgData name="Andy Twilley" userId="32689a03-14ba-4367-812f-0b2d64b41d00" providerId="ADAL" clId="{D7C16C9B-EC13-4B63-8187-3D57FD7FD657}" dt="2025-01-20T17:13:35.271" v="43" actId="1036"/>
          <ac:spMkLst>
            <pc:docMk/>
            <pc:sldMk cId="0" sldId="256"/>
            <ac:spMk id="4" creationId="{00000000-0000-0000-0000-000000000000}"/>
          </ac:spMkLst>
        </pc:spChg>
        <pc:spChg chg="mod">
          <ac:chgData name="Andy Twilley" userId="32689a03-14ba-4367-812f-0b2d64b41d00" providerId="ADAL" clId="{D7C16C9B-EC13-4B63-8187-3D57FD7FD657}" dt="2025-01-20T17:15:55.492" v="70" actId="1038"/>
          <ac:spMkLst>
            <pc:docMk/>
            <pc:sldMk cId="0" sldId="256"/>
            <ac:spMk id="5" creationId="{00000000-0000-0000-0000-000000000000}"/>
          </ac:spMkLst>
        </pc:spChg>
        <pc:spChg chg="mod">
          <ac:chgData name="Andy Twilley" userId="32689a03-14ba-4367-812f-0b2d64b41d00" providerId="ADAL" clId="{D7C16C9B-EC13-4B63-8187-3D57FD7FD657}" dt="2025-01-20T17:16:04.867" v="71" actId="114"/>
          <ac:spMkLst>
            <pc:docMk/>
            <pc:sldMk cId="0" sldId="256"/>
            <ac:spMk id="6" creationId="{00000000-0000-0000-0000-000000000000}"/>
          </ac:spMkLst>
        </pc:spChg>
        <pc:spChg chg="mod">
          <ac:chgData name="Andy Twilley" userId="32689a03-14ba-4367-812f-0b2d64b41d00" providerId="ADAL" clId="{D7C16C9B-EC13-4B63-8187-3D57FD7FD657}" dt="2025-01-20T17:13:44.483" v="48" actId="1035"/>
          <ac:spMkLst>
            <pc:docMk/>
            <pc:sldMk cId="0" sldId="256"/>
            <ac:spMk id="7" creationId="{00000000-0000-0000-0000-000000000000}"/>
          </ac:spMkLst>
        </pc:spChg>
      </pc:sldChg>
      <pc:sldChg chg="modSp mod">
        <pc:chgData name="Andy Twilley" userId="32689a03-14ba-4367-812f-0b2d64b41d00" providerId="ADAL" clId="{D7C16C9B-EC13-4B63-8187-3D57FD7FD657}" dt="2025-01-20T17:49:01.363" v="1221" actId="1037"/>
        <pc:sldMkLst>
          <pc:docMk/>
          <pc:sldMk cId="0" sldId="257"/>
        </pc:sldMkLst>
        <pc:spChg chg="mod">
          <ac:chgData name="Andy Twilley" userId="32689a03-14ba-4367-812f-0b2d64b41d00" providerId="ADAL" clId="{D7C16C9B-EC13-4B63-8187-3D57FD7FD657}" dt="2025-01-20T17:17:23.178" v="79" actId="14100"/>
          <ac:spMkLst>
            <pc:docMk/>
            <pc:sldMk cId="0" sldId="257"/>
            <ac:spMk id="2" creationId="{00000000-0000-0000-0000-000000000000}"/>
          </ac:spMkLst>
        </pc:spChg>
        <pc:spChg chg="mod">
          <ac:chgData name="Andy Twilley" userId="32689a03-14ba-4367-812f-0b2d64b41d00" providerId="ADAL" clId="{D7C16C9B-EC13-4B63-8187-3D57FD7FD657}" dt="2025-01-20T12:55:49.051" v="2"/>
          <ac:spMkLst>
            <pc:docMk/>
            <pc:sldMk cId="0" sldId="257"/>
            <ac:spMk id="7" creationId="{00000000-0000-0000-0000-000000000000}"/>
          </ac:spMkLst>
        </pc:spChg>
        <pc:spChg chg="mod">
          <ac:chgData name="Andy Twilley" userId="32689a03-14ba-4367-812f-0b2d64b41d00" providerId="ADAL" clId="{D7C16C9B-EC13-4B63-8187-3D57FD7FD657}" dt="2025-01-20T12:55:49.051" v="2"/>
          <ac:spMkLst>
            <pc:docMk/>
            <pc:sldMk cId="0" sldId="257"/>
            <ac:spMk id="8" creationId="{00000000-0000-0000-0000-000000000000}"/>
          </ac:spMkLst>
        </pc:spChg>
        <pc:spChg chg="mod">
          <ac:chgData name="Andy Twilley" userId="32689a03-14ba-4367-812f-0b2d64b41d00" providerId="ADAL" clId="{D7C16C9B-EC13-4B63-8187-3D57FD7FD657}" dt="2025-01-20T17:18:15.764" v="86" actId="1036"/>
          <ac:spMkLst>
            <pc:docMk/>
            <pc:sldMk cId="0" sldId="257"/>
            <ac:spMk id="9" creationId="{00000000-0000-0000-0000-000000000000}"/>
          </ac:spMkLst>
        </pc:spChg>
        <pc:spChg chg="mod">
          <ac:chgData name="Andy Twilley" userId="32689a03-14ba-4367-812f-0b2d64b41d00" providerId="ADAL" clId="{D7C16C9B-EC13-4B63-8187-3D57FD7FD657}" dt="2025-01-20T12:55:49.051" v="2"/>
          <ac:spMkLst>
            <pc:docMk/>
            <pc:sldMk cId="0" sldId="257"/>
            <ac:spMk id="11" creationId="{00000000-0000-0000-0000-000000000000}"/>
          </ac:spMkLst>
        </pc:spChg>
        <pc:spChg chg="mod">
          <ac:chgData name="Andy Twilley" userId="32689a03-14ba-4367-812f-0b2d64b41d00" providerId="ADAL" clId="{D7C16C9B-EC13-4B63-8187-3D57FD7FD657}" dt="2025-01-20T12:55:49.051" v="2"/>
          <ac:spMkLst>
            <pc:docMk/>
            <pc:sldMk cId="0" sldId="257"/>
            <ac:spMk id="12" creationId="{00000000-0000-0000-0000-000000000000}"/>
          </ac:spMkLst>
        </pc:spChg>
        <pc:spChg chg="mod">
          <ac:chgData name="Andy Twilley" userId="32689a03-14ba-4367-812f-0b2d64b41d00" providerId="ADAL" clId="{D7C16C9B-EC13-4B63-8187-3D57FD7FD657}" dt="2025-01-20T12:55:49.051" v="2"/>
          <ac:spMkLst>
            <pc:docMk/>
            <pc:sldMk cId="0" sldId="257"/>
            <ac:spMk id="33" creationId="{00000000-0000-0000-0000-000000000000}"/>
          </ac:spMkLst>
        </pc:spChg>
        <pc:grpChg chg="mod">
          <ac:chgData name="Andy Twilley" userId="32689a03-14ba-4367-812f-0b2d64b41d00" providerId="ADAL" clId="{D7C16C9B-EC13-4B63-8187-3D57FD7FD657}" dt="2025-01-20T12:55:49.051" v="2"/>
          <ac:grpSpMkLst>
            <pc:docMk/>
            <pc:sldMk cId="0" sldId="257"/>
            <ac:grpSpMk id="6" creationId="{00000000-0000-0000-0000-000000000000}"/>
          </ac:grpSpMkLst>
        </pc:grpChg>
        <pc:grpChg chg="mod">
          <ac:chgData name="Andy Twilley" userId="32689a03-14ba-4367-812f-0b2d64b41d00" providerId="ADAL" clId="{D7C16C9B-EC13-4B63-8187-3D57FD7FD657}" dt="2025-01-20T17:49:01.363" v="1221" actId="1037"/>
          <ac:grpSpMkLst>
            <pc:docMk/>
            <pc:sldMk cId="0" sldId="257"/>
            <ac:grpSpMk id="10" creationId="{00000000-0000-0000-0000-000000000000}"/>
          </ac:grpSpMkLst>
        </pc:grpChg>
      </pc:sldChg>
      <pc:sldChg chg="addSp delSp modSp mod modAnim">
        <pc:chgData name="Andy Twilley" userId="32689a03-14ba-4367-812f-0b2d64b41d00" providerId="ADAL" clId="{D7C16C9B-EC13-4B63-8187-3D57FD7FD657}" dt="2025-01-22T15:11:26.373" v="1504" actId="1036"/>
        <pc:sldMkLst>
          <pc:docMk/>
          <pc:sldMk cId="0" sldId="258"/>
        </pc:sldMkLst>
        <pc:spChg chg="mod">
          <ac:chgData name="Andy Twilley" userId="32689a03-14ba-4367-812f-0b2d64b41d00" providerId="ADAL" clId="{D7C16C9B-EC13-4B63-8187-3D57FD7FD657}" dt="2025-01-20T17:50:46.861" v="1250" actId="1038"/>
          <ac:spMkLst>
            <pc:docMk/>
            <pc:sldMk cId="0" sldId="258"/>
            <ac:spMk id="19" creationId="{00000000-0000-0000-0000-000000000000}"/>
          </ac:spMkLst>
        </pc:spChg>
        <pc:spChg chg="mod modCrop">
          <ac:chgData name="Andy Twilley" userId="32689a03-14ba-4367-812f-0b2d64b41d00" providerId="ADAL" clId="{D7C16C9B-EC13-4B63-8187-3D57FD7FD657}" dt="2025-01-20T17:26:48.807" v="262" actId="1036"/>
          <ac:spMkLst>
            <pc:docMk/>
            <pc:sldMk cId="0" sldId="258"/>
            <ac:spMk id="20" creationId="{00000000-0000-0000-0000-000000000000}"/>
          </ac:spMkLst>
        </pc:spChg>
        <pc:spChg chg="mod">
          <ac:chgData name="Andy Twilley" userId="32689a03-14ba-4367-812f-0b2d64b41d00" providerId="ADAL" clId="{D7C16C9B-EC13-4B63-8187-3D57FD7FD657}" dt="2025-01-22T15:06:34.300" v="1461" actId="164"/>
          <ac:spMkLst>
            <pc:docMk/>
            <pc:sldMk cId="0" sldId="258"/>
            <ac:spMk id="21" creationId="{00000000-0000-0000-0000-000000000000}"/>
          </ac:spMkLst>
        </pc:spChg>
        <pc:spChg chg="mod">
          <ac:chgData name="Andy Twilley" userId="32689a03-14ba-4367-812f-0b2d64b41d00" providerId="ADAL" clId="{D7C16C9B-EC13-4B63-8187-3D57FD7FD657}" dt="2025-01-22T15:06:34.300" v="1461" actId="164"/>
          <ac:spMkLst>
            <pc:docMk/>
            <pc:sldMk cId="0" sldId="258"/>
            <ac:spMk id="22" creationId="{00000000-0000-0000-0000-000000000000}"/>
          </ac:spMkLst>
        </pc:spChg>
        <pc:spChg chg="mod">
          <ac:chgData name="Andy Twilley" userId="32689a03-14ba-4367-812f-0b2d64b41d00" providerId="ADAL" clId="{D7C16C9B-EC13-4B63-8187-3D57FD7FD657}" dt="2025-01-22T15:06:08.743" v="1457" actId="164"/>
          <ac:spMkLst>
            <pc:docMk/>
            <pc:sldMk cId="0" sldId="258"/>
            <ac:spMk id="23" creationId="{00000000-0000-0000-0000-000000000000}"/>
          </ac:spMkLst>
        </pc:spChg>
        <pc:spChg chg="mod">
          <ac:chgData name="Andy Twilley" userId="32689a03-14ba-4367-812f-0b2d64b41d00" providerId="ADAL" clId="{D7C16C9B-EC13-4B63-8187-3D57FD7FD657}" dt="2025-01-22T15:06:01.401" v="1456" actId="164"/>
          <ac:spMkLst>
            <pc:docMk/>
            <pc:sldMk cId="0" sldId="258"/>
            <ac:spMk id="24" creationId="{00000000-0000-0000-0000-000000000000}"/>
          </ac:spMkLst>
        </pc:spChg>
        <pc:spChg chg="mod">
          <ac:chgData name="Andy Twilley" userId="32689a03-14ba-4367-812f-0b2d64b41d00" providerId="ADAL" clId="{D7C16C9B-EC13-4B63-8187-3D57FD7FD657}" dt="2025-01-22T15:05:41.761" v="1454" actId="164"/>
          <ac:spMkLst>
            <pc:docMk/>
            <pc:sldMk cId="0" sldId="258"/>
            <ac:spMk id="25" creationId="{00000000-0000-0000-0000-000000000000}"/>
          </ac:spMkLst>
        </pc:spChg>
        <pc:spChg chg="mod">
          <ac:chgData name="Andy Twilley" userId="32689a03-14ba-4367-812f-0b2d64b41d00" providerId="ADAL" clId="{D7C16C9B-EC13-4B63-8187-3D57FD7FD657}" dt="2025-01-22T15:05:51.153" v="1455" actId="164"/>
          <ac:spMkLst>
            <pc:docMk/>
            <pc:sldMk cId="0" sldId="258"/>
            <ac:spMk id="26" creationId="{00000000-0000-0000-0000-000000000000}"/>
          </ac:spMkLst>
        </pc:spChg>
        <pc:spChg chg="mod">
          <ac:chgData name="Andy Twilley" userId="32689a03-14ba-4367-812f-0b2d64b41d00" providerId="ADAL" clId="{D7C16C9B-EC13-4B63-8187-3D57FD7FD657}" dt="2025-01-22T15:06:01.401" v="1456" actId="164"/>
          <ac:spMkLst>
            <pc:docMk/>
            <pc:sldMk cId="0" sldId="258"/>
            <ac:spMk id="27" creationId="{00000000-0000-0000-0000-000000000000}"/>
          </ac:spMkLst>
        </pc:spChg>
        <pc:spChg chg="mod">
          <ac:chgData name="Andy Twilley" userId="32689a03-14ba-4367-812f-0b2d64b41d00" providerId="ADAL" clId="{D7C16C9B-EC13-4B63-8187-3D57FD7FD657}" dt="2025-01-22T15:06:08.743" v="1457" actId="164"/>
          <ac:spMkLst>
            <pc:docMk/>
            <pc:sldMk cId="0" sldId="258"/>
            <ac:spMk id="28" creationId="{00000000-0000-0000-0000-000000000000}"/>
          </ac:spMkLst>
        </pc:spChg>
        <pc:spChg chg="mod">
          <ac:chgData name="Andy Twilley" userId="32689a03-14ba-4367-812f-0b2d64b41d00" providerId="ADAL" clId="{D7C16C9B-EC13-4B63-8187-3D57FD7FD657}" dt="2025-01-22T15:06:15.041" v="1458" actId="164"/>
          <ac:spMkLst>
            <pc:docMk/>
            <pc:sldMk cId="0" sldId="258"/>
            <ac:spMk id="29" creationId="{00000000-0000-0000-0000-000000000000}"/>
          </ac:spMkLst>
        </pc:spChg>
        <pc:spChg chg="mod">
          <ac:chgData name="Andy Twilley" userId="32689a03-14ba-4367-812f-0b2d64b41d00" providerId="ADAL" clId="{D7C16C9B-EC13-4B63-8187-3D57FD7FD657}" dt="2025-01-22T15:06:15.041" v="1458" actId="164"/>
          <ac:spMkLst>
            <pc:docMk/>
            <pc:sldMk cId="0" sldId="258"/>
            <ac:spMk id="30" creationId="{00000000-0000-0000-0000-000000000000}"/>
          </ac:spMkLst>
        </pc:spChg>
        <pc:spChg chg="mod">
          <ac:chgData name="Andy Twilley" userId="32689a03-14ba-4367-812f-0b2d64b41d00" providerId="ADAL" clId="{D7C16C9B-EC13-4B63-8187-3D57FD7FD657}" dt="2025-01-22T15:06:28.090" v="1460" actId="164"/>
          <ac:spMkLst>
            <pc:docMk/>
            <pc:sldMk cId="0" sldId="258"/>
            <ac:spMk id="31" creationId="{00000000-0000-0000-0000-000000000000}"/>
          </ac:spMkLst>
        </pc:spChg>
        <pc:spChg chg="mod">
          <ac:chgData name="Andy Twilley" userId="32689a03-14ba-4367-812f-0b2d64b41d00" providerId="ADAL" clId="{D7C16C9B-EC13-4B63-8187-3D57FD7FD657}" dt="2025-01-22T15:06:20.781" v="1459" actId="164"/>
          <ac:spMkLst>
            <pc:docMk/>
            <pc:sldMk cId="0" sldId="258"/>
            <ac:spMk id="32" creationId="{00000000-0000-0000-0000-000000000000}"/>
          </ac:spMkLst>
        </pc:spChg>
        <pc:spChg chg="mod">
          <ac:chgData name="Andy Twilley" userId="32689a03-14ba-4367-812f-0b2d64b41d00" providerId="ADAL" clId="{D7C16C9B-EC13-4B63-8187-3D57FD7FD657}" dt="2025-01-22T15:06:28.090" v="1460" actId="164"/>
          <ac:spMkLst>
            <pc:docMk/>
            <pc:sldMk cId="0" sldId="258"/>
            <ac:spMk id="33" creationId="{00000000-0000-0000-0000-000000000000}"/>
          </ac:spMkLst>
        </pc:spChg>
        <pc:spChg chg="mod">
          <ac:chgData name="Andy Twilley" userId="32689a03-14ba-4367-812f-0b2d64b41d00" providerId="ADAL" clId="{D7C16C9B-EC13-4B63-8187-3D57FD7FD657}" dt="2025-01-22T15:06:20.781" v="1459" actId="164"/>
          <ac:spMkLst>
            <pc:docMk/>
            <pc:sldMk cId="0" sldId="258"/>
            <ac:spMk id="34" creationId="{00000000-0000-0000-0000-000000000000}"/>
          </ac:spMkLst>
        </pc:spChg>
        <pc:spChg chg="mod">
          <ac:chgData name="Andy Twilley" userId="32689a03-14ba-4367-812f-0b2d64b41d00" providerId="ADAL" clId="{D7C16C9B-EC13-4B63-8187-3D57FD7FD657}" dt="2025-01-22T15:05:41.761" v="1454" actId="164"/>
          <ac:spMkLst>
            <pc:docMk/>
            <pc:sldMk cId="0" sldId="258"/>
            <ac:spMk id="35" creationId="{00000000-0000-0000-0000-000000000000}"/>
          </ac:spMkLst>
        </pc:spChg>
        <pc:spChg chg="mod">
          <ac:chgData name="Andy Twilley" userId="32689a03-14ba-4367-812f-0b2d64b41d00" providerId="ADAL" clId="{D7C16C9B-EC13-4B63-8187-3D57FD7FD657}" dt="2025-01-22T15:05:41.761" v="1454" actId="164"/>
          <ac:spMkLst>
            <pc:docMk/>
            <pc:sldMk cId="0" sldId="258"/>
            <ac:spMk id="36" creationId="{00000000-0000-0000-0000-000000000000}"/>
          </ac:spMkLst>
        </pc:spChg>
        <pc:spChg chg="mod">
          <ac:chgData name="Andy Twilley" userId="32689a03-14ba-4367-812f-0b2d64b41d00" providerId="ADAL" clId="{D7C16C9B-EC13-4B63-8187-3D57FD7FD657}" dt="2025-01-22T15:06:01.401" v="1456" actId="164"/>
          <ac:spMkLst>
            <pc:docMk/>
            <pc:sldMk cId="0" sldId="258"/>
            <ac:spMk id="37" creationId="{00000000-0000-0000-0000-000000000000}"/>
          </ac:spMkLst>
        </pc:spChg>
        <pc:spChg chg="mod">
          <ac:chgData name="Andy Twilley" userId="32689a03-14ba-4367-812f-0b2d64b41d00" providerId="ADAL" clId="{D7C16C9B-EC13-4B63-8187-3D57FD7FD657}" dt="2025-01-22T15:06:01.401" v="1456" actId="164"/>
          <ac:spMkLst>
            <pc:docMk/>
            <pc:sldMk cId="0" sldId="258"/>
            <ac:spMk id="38" creationId="{00000000-0000-0000-0000-000000000000}"/>
          </ac:spMkLst>
        </pc:spChg>
        <pc:spChg chg="mod">
          <ac:chgData name="Andy Twilley" userId="32689a03-14ba-4367-812f-0b2d64b41d00" providerId="ADAL" clId="{D7C16C9B-EC13-4B63-8187-3D57FD7FD657}" dt="2025-01-22T15:06:08.743" v="1457" actId="164"/>
          <ac:spMkLst>
            <pc:docMk/>
            <pc:sldMk cId="0" sldId="258"/>
            <ac:spMk id="39" creationId="{00000000-0000-0000-0000-000000000000}"/>
          </ac:spMkLst>
        </pc:spChg>
        <pc:spChg chg="mod">
          <ac:chgData name="Andy Twilley" userId="32689a03-14ba-4367-812f-0b2d64b41d00" providerId="ADAL" clId="{D7C16C9B-EC13-4B63-8187-3D57FD7FD657}" dt="2025-01-22T15:06:08.743" v="1457" actId="164"/>
          <ac:spMkLst>
            <pc:docMk/>
            <pc:sldMk cId="0" sldId="258"/>
            <ac:spMk id="40" creationId="{00000000-0000-0000-0000-000000000000}"/>
          </ac:spMkLst>
        </pc:spChg>
        <pc:spChg chg="mod">
          <ac:chgData name="Andy Twilley" userId="32689a03-14ba-4367-812f-0b2d64b41d00" providerId="ADAL" clId="{D7C16C9B-EC13-4B63-8187-3D57FD7FD657}" dt="2025-01-22T15:06:15.041" v="1458" actId="164"/>
          <ac:spMkLst>
            <pc:docMk/>
            <pc:sldMk cId="0" sldId="258"/>
            <ac:spMk id="41" creationId="{00000000-0000-0000-0000-000000000000}"/>
          </ac:spMkLst>
        </pc:spChg>
        <pc:spChg chg="mod">
          <ac:chgData name="Andy Twilley" userId="32689a03-14ba-4367-812f-0b2d64b41d00" providerId="ADAL" clId="{D7C16C9B-EC13-4B63-8187-3D57FD7FD657}" dt="2025-01-22T15:06:15.041" v="1458" actId="164"/>
          <ac:spMkLst>
            <pc:docMk/>
            <pc:sldMk cId="0" sldId="258"/>
            <ac:spMk id="42" creationId="{00000000-0000-0000-0000-000000000000}"/>
          </ac:spMkLst>
        </pc:spChg>
        <pc:spChg chg="mod">
          <ac:chgData name="Andy Twilley" userId="32689a03-14ba-4367-812f-0b2d64b41d00" providerId="ADAL" clId="{D7C16C9B-EC13-4B63-8187-3D57FD7FD657}" dt="2025-01-22T15:06:20.781" v="1459" actId="164"/>
          <ac:spMkLst>
            <pc:docMk/>
            <pc:sldMk cId="0" sldId="258"/>
            <ac:spMk id="43" creationId="{00000000-0000-0000-0000-000000000000}"/>
          </ac:spMkLst>
        </pc:spChg>
        <pc:spChg chg="mod">
          <ac:chgData name="Andy Twilley" userId="32689a03-14ba-4367-812f-0b2d64b41d00" providerId="ADAL" clId="{D7C16C9B-EC13-4B63-8187-3D57FD7FD657}" dt="2025-01-22T15:06:20.781" v="1459" actId="164"/>
          <ac:spMkLst>
            <pc:docMk/>
            <pc:sldMk cId="0" sldId="258"/>
            <ac:spMk id="44" creationId="{00000000-0000-0000-0000-000000000000}"/>
          </ac:spMkLst>
        </pc:spChg>
        <pc:spChg chg="mod">
          <ac:chgData name="Andy Twilley" userId="32689a03-14ba-4367-812f-0b2d64b41d00" providerId="ADAL" clId="{D7C16C9B-EC13-4B63-8187-3D57FD7FD657}" dt="2025-01-22T15:06:28.090" v="1460" actId="164"/>
          <ac:spMkLst>
            <pc:docMk/>
            <pc:sldMk cId="0" sldId="258"/>
            <ac:spMk id="45" creationId="{00000000-0000-0000-0000-000000000000}"/>
          </ac:spMkLst>
        </pc:spChg>
        <pc:spChg chg="mod">
          <ac:chgData name="Andy Twilley" userId="32689a03-14ba-4367-812f-0b2d64b41d00" providerId="ADAL" clId="{D7C16C9B-EC13-4B63-8187-3D57FD7FD657}" dt="2025-01-22T15:06:28.090" v="1460" actId="164"/>
          <ac:spMkLst>
            <pc:docMk/>
            <pc:sldMk cId="0" sldId="258"/>
            <ac:spMk id="46" creationId="{00000000-0000-0000-0000-000000000000}"/>
          </ac:spMkLst>
        </pc:spChg>
        <pc:spChg chg="mod">
          <ac:chgData name="Andy Twilley" userId="32689a03-14ba-4367-812f-0b2d64b41d00" providerId="ADAL" clId="{D7C16C9B-EC13-4B63-8187-3D57FD7FD657}" dt="2025-01-22T15:06:34.300" v="1461" actId="164"/>
          <ac:spMkLst>
            <pc:docMk/>
            <pc:sldMk cId="0" sldId="258"/>
            <ac:spMk id="47" creationId="{00000000-0000-0000-0000-000000000000}"/>
          </ac:spMkLst>
        </pc:spChg>
        <pc:spChg chg="mod">
          <ac:chgData name="Andy Twilley" userId="32689a03-14ba-4367-812f-0b2d64b41d00" providerId="ADAL" clId="{D7C16C9B-EC13-4B63-8187-3D57FD7FD657}" dt="2025-01-22T15:06:34.300" v="1461" actId="164"/>
          <ac:spMkLst>
            <pc:docMk/>
            <pc:sldMk cId="0" sldId="258"/>
            <ac:spMk id="48" creationId="{00000000-0000-0000-0000-000000000000}"/>
          </ac:spMkLst>
        </pc:spChg>
        <pc:grpChg chg="add mod">
          <ac:chgData name="Andy Twilley" userId="32689a03-14ba-4367-812f-0b2d64b41d00" providerId="ADAL" clId="{D7C16C9B-EC13-4B63-8187-3D57FD7FD657}" dt="2025-01-22T15:05:51.153" v="1455" actId="164"/>
          <ac:grpSpMkLst>
            <pc:docMk/>
            <pc:sldMk cId="0" sldId="258"/>
            <ac:grpSpMk id="2" creationId="{3595D345-C8EA-8987-3AB9-78B056E77B7F}"/>
          </ac:grpSpMkLst>
        </pc:grpChg>
        <pc:grpChg chg="add mod">
          <ac:chgData name="Andy Twilley" userId="32689a03-14ba-4367-812f-0b2d64b41d00" providerId="ADAL" clId="{D7C16C9B-EC13-4B63-8187-3D57FD7FD657}" dt="2025-01-22T15:09:45.363" v="1484" actId="1035"/>
          <ac:grpSpMkLst>
            <pc:docMk/>
            <pc:sldMk cId="0" sldId="258"/>
            <ac:grpSpMk id="3" creationId="{02F4BA95-DCF8-C6A8-B7AF-41BF3E74A3B1}"/>
          </ac:grpSpMkLst>
        </pc:grpChg>
        <pc:grpChg chg="add mod">
          <ac:chgData name="Andy Twilley" userId="32689a03-14ba-4367-812f-0b2d64b41d00" providerId="ADAL" clId="{D7C16C9B-EC13-4B63-8187-3D57FD7FD657}" dt="2025-01-22T15:09:42.643" v="1483" actId="1035"/>
          <ac:grpSpMkLst>
            <pc:docMk/>
            <pc:sldMk cId="0" sldId="258"/>
            <ac:grpSpMk id="4" creationId="{1A27788D-2540-1E08-A136-A2A8BC2C520D}"/>
          </ac:grpSpMkLst>
        </pc:grpChg>
        <pc:grpChg chg="mod">
          <ac:chgData name="Andy Twilley" userId="32689a03-14ba-4367-812f-0b2d64b41d00" providerId="ADAL" clId="{D7C16C9B-EC13-4B63-8187-3D57FD7FD657}" dt="2025-01-20T17:25:54.649" v="247" actId="1038"/>
          <ac:grpSpMkLst>
            <pc:docMk/>
            <pc:sldMk cId="0" sldId="258"/>
            <ac:grpSpMk id="5" creationId="{00000000-0000-0000-0000-000000000000}"/>
          </ac:grpSpMkLst>
        </pc:grpChg>
        <pc:grpChg chg="add mod">
          <ac:chgData name="Andy Twilley" userId="32689a03-14ba-4367-812f-0b2d64b41d00" providerId="ADAL" clId="{D7C16C9B-EC13-4B63-8187-3D57FD7FD657}" dt="2025-01-22T15:10:56.310" v="1500" actId="1036"/>
          <ac:grpSpMkLst>
            <pc:docMk/>
            <pc:sldMk cId="0" sldId="258"/>
            <ac:grpSpMk id="8" creationId="{112F46B6-B281-28D3-0B57-93FBF8D5B65D}"/>
          </ac:grpSpMkLst>
        </pc:grpChg>
        <pc:grpChg chg="add mod">
          <ac:chgData name="Andy Twilley" userId="32689a03-14ba-4367-812f-0b2d64b41d00" providerId="ADAL" clId="{D7C16C9B-EC13-4B63-8187-3D57FD7FD657}" dt="2025-01-22T15:11:26.373" v="1504" actId="1036"/>
          <ac:grpSpMkLst>
            <pc:docMk/>
            <pc:sldMk cId="0" sldId="258"/>
            <ac:grpSpMk id="9" creationId="{CCACE7D6-E80C-2FD1-8ED8-A8E9130D8B8C}"/>
          </ac:grpSpMkLst>
        </pc:grpChg>
        <pc:grpChg chg="add mod">
          <ac:chgData name="Andy Twilley" userId="32689a03-14ba-4367-812f-0b2d64b41d00" providerId="ADAL" clId="{D7C16C9B-EC13-4B63-8187-3D57FD7FD657}" dt="2025-01-22T15:10:49.778" v="1499" actId="1036"/>
          <ac:grpSpMkLst>
            <pc:docMk/>
            <pc:sldMk cId="0" sldId="258"/>
            <ac:grpSpMk id="10" creationId="{41DD7465-6B4C-57A1-28AC-604E3214B8F2}"/>
          </ac:grpSpMkLst>
        </pc:grpChg>
        <pc:grpChg chg="add mod">
          <ac:chgData name="Andy Twilley" userId="32689a03-14ba-4367-812f-0b2d64b41d00" providerId="ADAL" clId="{D7C16C9B-EC13-4B63-8187-3D57FD7FD657}" dt="2025-01-22T15:10:49.778" v="1499" actId="1036"/>
          <ac:grpSpMkLst>
            <pc:docMk/>
            <pc:sldMk cId="0" sldId="258"/>
            <ac:grpSpMk id="11" creationId="{89D4260E-B4A7-698F-FF81-F4A02B582E70}"/>
          </ac:grpSpMkLst>
        </pc:grpChg>
        <pc:grpChg chg="add mod">
          <ac:chgData name="Andy Twilley" userId="32689a03-14ba-4367-812f-0b2d64b41d00" providerId="ADAL" clId="{D7C16C9B-EC13-4B63-8187-3D57FD7FD657}" dt="2025-01-22T15:11:18.320" v="1502" actId="1035"/>
          <ac:grpSpMkLst>
            <pc:docMk/>
            <pc:sldMk cId="0" sldId="258"/>
            <ac:grpSpMk id="12" creationId="{7D801F83-12D0-3F7F-051A-75EF203D69AD}"/>
          </ac:grpSpMkLst>
        </pc:grpChg>
      </pc:sldChg>
      <pc:sldChg chg="addSp modSp mod modAnim">
        <pc:chgData name="Andy Twilley" userId="32689a03-14ba-4367-812f-0b2d64b41d00" providerId="ADAL" clId="{D7C16C9B-EC13-4B63-8187-3D57FD7FD657}" dt="2025-01-22T15:08:57.387" v="1473" actId="1036"/>
        <pc:sldMkLst>
          <pc:docMk/>
          <pc:sldMk cId="0" sldId="259"/>
        </pc:sldMkLst>
        <pc:spChg chg="mod modCrop">
          <ac:chgData name="Andy Twilley" userId="32689a03-14ba-4367-812f-0b2d64b41d00" providerId="ADAL" clId="{D7C16C9B-EC13-4B63-8187-3D57FD7FD657}" dt="2025-01-20T17:40:45.564" v="880" actId="688"/>
          <ac:spMkLst>
            <pc:docMk/>
            <pc:sldMk cId="0" sldId="259"/>
            <ac:spMk id="2" creationId="{00000000-0000-0000-0000-000000000000}"/>
          </ac:spMkLst>
        </pc:spChg>
        <pc:spChg chg="mod">
          <ac:chgData name="Andy Twilley" userId="32689a03-14ba-4367-812f-0b2d64b41d00" providerId="ADAL" clId="{D7C16C9B-EC13-4B63-8187-3D57FD7FD657}" dt="2025-01-22T15:07:39.230" v="1469" actId="164"/>
          <ac:spMkLst>
            <pc:docMk/>
            <pc:sldMk cId="0" sldId="259"/>
            <ac:spMk id="19" creationId="{00000000-0000-0000-0000-000000000000}"/>
          </ac:spMkLst>
        </pc:spChg>
        <pc:spChg chg="mod">
          <ac:chgData name="Andy Twilley" userId="32689a03-14ba-4367-812f-0b2d64b41d00" providerId="ADAL" clId="{D7C16C9B-EC13-4B63-8187-3D57FD7FD657}" dt="2025-01-20T17:54:45.444" v="1312" actId="1037"/>
          <ac:spMkLst>
            <pc:docMk/>
            <pc:sldMk cId="0" sldId="259"/>
            <ac:spMk id="21" creationId="{00000000-0000-0000-0000-000000000000}"/>
          </ac:spMkLst>
        </pc:spChg>
        <pc:spChg chg="mod">
          <ac:chgData name="Andy Twilley" userId="32689a03-14ba-4367-812f-0b2d64b41d00" providerId="ADAL" clId="{D7C16C9B-EC13-4B63-8187-3D57FD7FD657}" dt="2025-01-20T17:41:05.519" v="949" actId="1038"/>
          <ac:spMkLst>
            <pc:docMk/>
            <pc:sldMk cId="0" sldId="259"/>
            <ac:spMk id="22" creationId="{00000000-0000-0000-0000-000000000000}"/>
          </ac:spMkLst>
        </pc:spChg>
        <pc:spChg chg="mod">
          <ac:chgData name="Andy Twilley" userId="32689a03-14ba-4367-812f-0b2d64b41d00" providerId="ADAL" clId="{D7C16C9B-EC13-4B63-8187-3D57FD7FD657}" dt="2025-01-22T15:07:18.138" v="1466" actId="164"/>
          <ac:spMkLst>
            <pc:docMk/>
            <pc:sldMk cId="0" sldId="259"/>
            <ac:spMk id="23" creationId="{00000000-0000-0000-0000-000000000000}"/>
          </ac:spMkLst>
        </pc:spChg>
        <pc:spChg chg="mod">
          <ac:chgData name="Andy Twilley" userId="32689a03-14ba-4367-812f-0b2d64b41d00" providerId="ADAL" clId="{D7C16C9B-EC13-4B63-8187-3D57FD7FD657}" dt="2025-01-22T15:07:25.329" v="1467" actId="164"/>
          <ac:spMkLst>
            <pc:docMk/>
            <pc:sldMk cId="0" sldId="259"/>
            <ac:spMk id="24" creationId="{00000000-0000-0000-0000-000000000000}"/>
          </ac:spMkLst>
        </pc:spChg>
        <pc:spChg chg="mod">
          <ac:chgData name="Andy Twilley" userId="32689a03-14ba-4367-812f-0b2d64b41d00" providerId="ADAL" clId="{D7C16C9B-EC13-4B63-8187-3D57FD7FD657}" dt="2025-01-22T15:07:32.600" v="1468" actId="164"/>
          <ac:spMkLst>
            <pc:docMk/>
            <pc:sldMk cId="0" sldId="259"/>
            <ac:spMk id="25" creationId="{00000000-0000-0000-0000-000000000000}"/>
          </ac:spMkLst>
        </pc:spChg>
        <pc:spChg chg="mod">
          <ac:chgData name="Andy Twilley" userId="32689a03-14ba-4367-812f-0b2d64b41d00" providerId="ADAL" clId="{D7C16C9B-EC13-4B63-8187-3D57FD7FD657}" dt="2025-01-22T15:08:57.387" v="1473" actId="1036"/>
          <ac:spMkLst>
            <pc:docMk/>
            <pc:sldMk cId="0" sldId="259"/>
            <ac:spMk id="37" creationId="{00000000-0000-0000-0000-000000000000}"/>
          </ac:spMkLst>
        </pc:spChg>
        <pc:spChg chg="mod">
          <ac:chgData name="Andy Twilley" userId="32689a03-14ba-4367-812f-0b2d64b41d00" providerId="ADAL" clId="{D7C16C9B-EC13-4B63-8187-3D57FD7FD657}" dt="2025-01-22T15:07:39.230" v="1469" actId="164"/>
          <ac:spMkLst>
            <pc:docMk/>
            <pc:sldMk cId="0" sldId="259"/>
            <ac:spMk id="38" creationId="{00000000-0000-0000-0000-000000000000}"/>
          </ac:spMkLst>
        </pc:spChg>
        <pc:spChg chg="mod">
          <ac:chgData name="Andy Twilley" userId="32689a03-14ba-4367-812f-0b2d64b41d00" providerId="ADAL" clId="{D7C16C9B-EC13-4B63-8187-3D57FD7FD657}" dt="2025-01-20T17:39:57.319" v="874" actId="1076"/>
          <ac:spMkLst>
            <pc:docMk/>
            <pc:sldMk cId="0" sldId="259"/>
            <ac:spMk id="40" creationId="{00000000-0000-0000-0000-000000000000}"/>
          </ac:spMkLst>
        </pc:spChg>
        <pc:spChg chg="mod">
          <ac:chgData name="Andy Twilley" userId="32689a03-14ba-4367-812f-0b2d64b41d00" providerId="ADAL" clId="{D7C16C9B-EC13-4B63-8187-3D57FD7FD657}" dt="2025-01-22T15:07:18.138" v="1466" actId="164"/>
          <ac:spMkLst>
            <pc:docMk/>
            <pc:sldMk cId="0" sldId="259"/>
            <ac:spMk id="41" creationId="{00000000-0000-0000-0000-000000000000}"/>
          </ac:spMkLst>
        </pc:spChg>
        <pc:spChg chg="mod">
          <ac:chgData name="Andy Twilley" userId="32689a03-14ba-4367-812f-0b2d64b41d00" providerId="ADAL" clId="{D7C16C9B-EC13-4B63-8187-3D57FD7FD657}" dt="2025-01-22T15:07:25.329" v="1467" actId="164"/>
          <ac:spMkLst>
            <pc:docMk/>
            <pc:sldMk cId="0" sldId="259"/>
            <ac:spMk id="42" creationId="{00000000-0000-0000-0000-000000000000}"/>
          </ac:spMkLst>
        </pc:spChg>
        <pc:spChg chg="mod">
          <ac:chgData name="Andy Twilley" userId="32689a03-14ba-4367-812f-0b2d64b41d00" providerId="ADAL" clId="{D7C16C9B-EC13-4B63-8187-3D57FD7FD657}" dt="2025-01-22T15:07:32.600" v="1468" actId="164"/>
          <ac:spMkLst>
            <pc:docMk/>
            <pc:sldMk cId="0" sldId="259"/>
            <ac:spMk id="43" creationId="{00000000-0000-0000-0000-000000000000}"/>
          </ac:spMkLst>
        </pc:spChg>
        <pc:spChg chg="mod">
          <ac:chgData name="Andy Twilley" userId="32689a03-14ba-4367-812f-0b2d64b41d00" providerId="ADAL" clId="{D7C16C9B-EC13-4B63-8187-3D57FD7FD657}" dt="2025-01-22T15:07:39.230" v="1469" actId="164"/>
          <ac:spMkLst>
            <pc:docMk/>
            <pc:sldMk cId="0" sldId="259"/>
            <ac:spMk id="46" creationId="{00000000-0000-0000-0000-000000000000}"/>
          </ac:spMkLst>
        </pc:spChg>
        <pc:spChg chg="mod">
          <ac:chgData name="Andy Twilley" userId="32689a03-14ba-4367-812f-0b2d64b41d00" providerId="ADAL" clId="{D7C16C9B-EC13-4B63-8187-3D57FD7FD657}" dt="2025-01-22T15:07:18.138" v="1466" actId="164"/>
          <ac:spMkLst>
            <pc:docMk/>
            <pc:sldMk cId="0" sldId="259"/>
            <ac:spMk id="47" creationId="{00000000-0000-0000-0000-000000000000}"/>
          </ac:spMkLst>
        </pc:spChg>
        <pc:spChg chg="mod">
          <ac:chgData name="Andy Twilley" userId="32689a03-14ba-4367-812f-0b2d64b41d00" providerId="ADAL" clId="{D7C16C9B-EC13-4B63-8187-3D57FD7FD657}" dt="2025-01-22T15:07:25.329" v="1467" actId="164"/>
          <ac:spMkLst>
            <pc:docMk/>
            <pc:sldMk cId="0" sldId="259"/>
            <ac:spMk id="48" creationId="{00000000-0000-0000-0000-000000000000}"/>
          </ac:spMkLst>
        </pc:spChg>
        <pc:spChg chg="mod">
          <ac:chgData name="Andy Twilley" userId="32689a03-14ba-4367-812f-0b2d64b41d00" providerId="ADAL" clId="{D7C16C9B-EC13-4B63-8187-3D57FD7FD657}" dt="2025-01-22T15:07:32.600" v="1468" actId="164"/>
          <ac:spMkLst>
            <pc:docMk/>
            <pc:sldMk cId="0" sldId="259"/>
            <ac:spMk id="49" creationId="{00000000-0000-0000-0000-000000000000}"/>
          </ac:spMkLst>
        </pc:spChg>
        <pc:spChg chg="mod">
          <ac:chgData name="Andy Twilley" userId="32689a03-14ba-4367-812f-0b2d64b41d00" providerId="ADAL" clId="{D7C16C9B-EC13-4B63-8187-3D57FD7FD657}" dt="2025-01-20T17:42:00.360" v="1040" actId="1038"/>
          <ac:spMkLst>
            <pc:docMk/>
            <pc:sldMk cId="0" sldId="259"/>
            <ac:spMk id="50" creationId="{00000000-0000-0000-0000-000000000000}"/>
          </ac:spMkLst>
        </pc:spChg>
        <pc:grpChg chg="add mod">
          <ac:chgData name="Andy Twilley" userId="32689a03-14ba-4367-812f-0b2d64b41d00" providerId="ADAL" clId="{D7C16C9B-EC13-4B63-8187-3D57FD7FD657}" dt="2025-01-22T15:07:18.138" v="1466" actId="164"/>
          <ac:grpSpMkLst>
            <pc:docMk/>
            <pc:sldMk cId="0" sldId="259"/>
            <ac:grpSpMk id="3" creationId="{ED0519F8-7DB6-771C-C042-5F32EFDE57CB}"/>
          </ac:grpSpMkLst>
        </pc:grpChg>
        <pc:grpChg chg="add mod">
          <ac:chgData name="Andy Twilley" userId="32689a03-14ba-4367-812f-0b2d64b41d00" providerId="ADAL" clId="{D7C16C9B-EC13-4B63-8187-3D57FD7FD657}" dt="2025-01-22T15:07:25.329" v="1467" actId="164"/>
          <ac:grpSpMkLst>
            <pc:docMk/>
            <pc:sldMk cId="0" sldId="259"/>
            <ac:grpSpMk id="4" creationId="{04EBD1B7-34CF-FC5B-F3B7-05FEB249CE27}"/>
          </ac:grpSpMkLst>
        </pc:grpChg>
        <pc:grpChg chg="add mod">
          <ac:chgData name="Andy Twilley" userId="32689a03-14ba-4367-812f-0b2d64b41d00" providerId="ADAL" clId="{D7C16C9B-EC13-4B63-8187-3D57FD7FD657}" dt="2025-01-22T15:07:32.600" v="1468" actId="164"/>
          <ac:grpSpMkLst>
            <pc:docMk/>
            <pc:sldMk cId="0" sldId="259"/>
            <ac:grpSpMk id="5" creationId="{47FFCE2E-862A-63AF-1793-8BA032198422}"/>
          </ac:grpSpMkLst>
        </pc:grpChg>
        <pc:grpChg chg="add mod">
          <ac:chgData name="Andy Twilley" userId="32689a03-14ba-4367-812f-0b2d64b41d00" providerId="ADAL" clId="{D7C16C9B-EC13-4B63-8187-3D57FD7FD657}" dt="2025-01-22T15:07:39.230" v="1469" actId="164"/>
          <ac:grpSpMkLst>
            <pc:docMk/>
            <pc:sldMk cId="0" sldId="259"/>
            <ac:grpSpMk id="6" creationId="{FDA1F7CC-63D1-0259-EC73-8C9E11A3A890}"/>
          </ac:grpSpMkLst>
        </pc:grpChg>
        <pc:grpChg chg="mod">
          <ac:chgData name="Andy Twilley" userId="32689a03-14ba-4367-812f-0b2d64b41d00" providerId="ADAL" clId="{D7C16C9B-EC13-4B63-8187-3D57FD7FD657}" dt="2025-01-20T17:39:39.687" v="870" actId="14100"/>
          <ac:grpSpMkLst>
            <pc:docMk/>
            <pc:sldMk cId="0" sldId="259"/>
            <ac:grpSpMk id="12" creationId="{00000000-0000-0000-0000-000000000000}"/>
          </ac:grpSpMkLst>
        </pc:grpChg>
        <pc:grpChg chg="mod">
          <ac:chgData name="Andy Twilley" userId="32689a03-14ba-4367-812f-0b2d64b41d00" providerId="ADAL" clId="{D7C16C9B-EC13-4B63-8187-3D57FD7FD657}" dt="2025-01-20T17:54:37.804" v="1309" actId="1038"/>
          <ac:grpSpMkLst>
            <pc:docMk/>
            <pc:sldMk cId="0" sldId="259"/>
            <ac:grpSpMk id="20" creationId="{00000000-0000-0000-0000-000000000000}"/>
          </ac:grpSpMkLst>
        </pc:grpChg>
      </pc:sldChg>
      <pc:sldChg chg="addSp delSp modSp mod">
        <pc:chgData name="Andy Twilley" userId="32689a03-14ba-4367-812f-0b2d64b41d00" providerId="ADAL" clId="{D7C16C9B-EC13-4B63-8187-3D57FD7FD657}" dt="2025-01-22T15:09:09.106" v="1478" actId="1038"/>
        <pc:sldMkLst>
          <pc:docMk/>
          <pc:sldMk cId="3809627589" sldId="260"/>
        </pc:sldMkLst>
        <pc:spChg chg="mod">
          <ac:chgData name="Andy Twilley" userId="32689a03-14ba-4367-812f-0b2d64b41d00" providerId="ADAL" clId="{D7C16C9B-EC13-4B63-8187-3D57FD7FD657}" dt="2025-01-20T17:42:55.444" v="1056" actId="14100"/>
          <ac:spMkLst>
            <pc:docMk/>
            <pc:sldMk cId="3809627589" sldId="260"/>
            <ac:spMk id="2" creationId="{7A543628-5339-FFEC-3FD6-1C736C90F491}"/>
          </ac:spMkLst>
        </pc:spChg>
        <pc:spChg chg="add">
          <ac:chgData name="Andy Twilley" userId="32689a03-14ba-4367-812f-0b2d64b41d00" providerId="ADAL" clId="{D7C16C9B-EC13-4B63-8187-3D57FD7FD657}" dt="2025-01-22T14:47:12.319" v="1384"/>
          <ac:spMkLst>
            <pc:docMk/>
            <pc:sldMk cId="3809627589" sldId="260"/>
            <ac:spMk id="3" creationId="{CC4284EC-C765-3662-A21E-75685518AC25}"/>
          </ac:spMkLst>
        </pc:spChg>
        <pc:spChg chg="mod">
          <ac:chgData name="Andy Twilley" userId="32689a03-14ba-4367-812f-0b2d64b41d00" providerId="ADAL" clId="{D7C16C9B-EC13-4B63-8187-3D57FD7FD657}" dt="2025-01-20T17:42:55.444" v="1056" actId="14100"/>
          <ac:spMkLst>
            <pc:docMk/>
            <pc:sldMk cId="3809627589" sldId="260"/>
            <ac:spMk id="4" creationId="{CA1FC764-D43D-AF36-56FB-CF74F41AF270}"/>
          </ac:spMkLst>
        </pc:spChg>
        <pc:spChg chg="mod">
          <ac:chgData name="Andy Twilley" userId="32689a03-14ba-4367-812f-0b2d64b41d00" providerId="ADAL" clId="{D7C16C9B-EC13-4B63-8187-3D57FD7FD657}" dt="2025-01-22T14:49:30.099" v="1388"/>
          <ac:spMkLst>
            <pc:docMk/>
            <pc:sldMk cId="3809627589" sldId="260"/>
            <ac:spMk id="6" creationId="{13B7F829-B98A-CD35-2C93-D8C9BB3A1F85}"/>
          </ac:spMkLst>
        </pc:spChg>
        <pc:spChg chg="mod">
          <ac:chgData name="Andy Twilley" userId="32689a03-14ba-4367-812f-0b2d64b41d00" providerId="ADAL" clId="{D7C16C9B-EC13-4B63-8187-3D57FD7FD657}" dt="2025-01-22T14:49:30.099" v="1388"/>
          <ac:spMkLst>
            <pc:docMk/>
            <pc:sldMk cId="3809627589" sldId="260"/>
            <ac:spMk id="7" creationId="{51BD9CDB-C334-A2BC-DA70-5E65C2FA5512}"/>
          </ac:spMkLst>
        </pc:spChg>
        <pc:spChg chg="mod">
          <ac:chgData name="Andy Twilley" userId="32689a03-14ba-4367-812f-0b2d64b41d00" providerId="ADAL" clId="{D7C16C9B-EC13-4B63-8187-3D57FD7FD657}" dt="2025-01-20T12:55:49.051" v="2"/>
          <ac:spMkLst>
            <pc:docMk/>
            <pc:sldMk cId="3809627589" sldId="260"/>
            <ac:spMk id="9" creationId="{AD3A29BB-2CEE-E02A-640D-AF325034A7B4}"/>
          </ac:spMkLst>
        </pc:spChg>
        <pc:spChg chg="mod">
          <ac:chgData name="Andy Twilley" userId="32689a03-14ba-4367-812f-0b2d64b41d00" providerId="ADAL" clId="{D7C16C9B-EC13-4B63-8187-3D57FD7FD657}" dt="2025-01-20T12:55:49.051" v="2"/>
          <ac:spMkLst>
            <pc:docMk/>
            <pc:sldMk cId="3809627589" sldId="260"/>
            <ac:spMk id="10" creationId="{6483A14E-DC07-D0ED-12EC-7A0255ECA01C}"/>
          </ac:spMkLst>
        </pc:spChg>
        <pc:spChg chg="mod">
          <ac:chgData name="Andy Twilley" userId="32689a03-14ba-4367-812f-0b2d64b41d00" providerId="ADAL" clId="{D7C16C9B-EC13-4B63-8187-3D57FD7FD657}" dt="2025-01-22T14:49:30.099" v="1388"/>
          <ac:spMkLst>
            <pc:docMk/>
            <pc:sldMk cId="3809627589" sldId="260"/>
            <ac:spMk id="11" creationId="{D1864C6D-35B1-FD18-5430-FDB81DD10D4D}"/>
          </ac:spMkLst>
        </pc:spChg>
        <pc:spChg chg="mod">
          <ac:chgData name="Andy Twilley" userId="32689a03-14ba-4367-812f-0b2d64b41d00" providerId="ADAL" clId="{D7C16C9B-EC13-4B63-8187-3D57FD7FD657}" dt="2025-01-22T14:49:30.099" v="1388"/>
          <ac:spMkLst>
            <pc:docMk/>
            <pc:sldMk cId="3809627589" sldId="260"/>
            <ac:spMk id="12" creationId="{B7DA650B-468A-8D6C-0A03-E7FD92111F7F}"/>
          </ac:spMkLst>
        </pc:spChg>
        <pc:spChg chg="mod">
          <ac:chgData name="Andy Twilley" userId="32689a03-14ba-4367-812f-0b2d64b41d00" providerId="ADAL" clId="{D7C16C9B-EC13-4B63-8187-3D57FD7FD657}" dt="2025-01-22T14:49:30.099" v="1388"/>
          <ac:spMkLst>
            <pc:docMk/>
            <pc:sldMk cId="3809627589" sldId="260"/>
            <ac:spMk id="13" creationId="{9A857403-59AE-B6EB-26F3-0EA7A5E11294}"/>
          </ac:spMkLst>
        </pc:spChg>
        <pc:spChg chg="mod">
          <ac:chgData name="Andy Twilley" userId="32689a03-14ba-4367-812f-0b2d64b41d00" providerId="ADAL" clId="{D7C16C9B-EC13-4B63-8187-3D57FD7FD657}" dt="2025-01-22T14:49:30.099" v="1388"/>
          <ac:spMkLst>
            <pc:docMk/>
            <pc:sldMk cId="3809627589" sldId="260"/>
            <ac:spMk id="14" creationId="{2D137626-5131-F78C-76A8-77244A60B768}"/>
          </ac:spMkLst>
        </pc:spChg>
        <pc:spChg chg="mod">
          <ac:chgData name="Andy Twilley" userId="32689a03-14ba-4367-812f-0b2d64b41d00" providerId="ADAL" clId="{D7C16C9B-EC13-4B63-8187-3D57FD7FD657}" dt="2025-01-22T14:49:30.099" v="1388"/>
          <ac:spMkLst>
            <pc:docMk/>
            <pc:sldMk cId="3809627589" sldId="260"/>
            <ac:spMk id="15" creationId="{DBA2374F-D7B1-868C-93FC-22691077A072}"/>
          </ac:spMkLst>
        </pc:spChg>
        <pc:spChg chg="mod">
          <ac:chgData name="Andy Twilley" userId="32689a03-14ba-4367-812f-0b2d64b41d00" providerId="ADAL" clId="{D7C16C9B-EC13-4B63-8187-3D57FD7FD657}" dt="2025-01-20T17:43:46.685" v="1066" actId="14100"/>
          <ac:spMkLst>
            <pc:docMk/>
            <pc:sldMk cId="3809627589" sldId="260"/>
            <ac:spMk id="16" creationId="{9FEFEE2C-4A1C-D1E9-6228-A0A2529B82E0}"/>
          </ac:spMkLst>
        </pc:spChg>
        <pc:spChg chg="mod">
          <ac:chgData name="Andy Twilley" userId="32689a03-14ba-4367-812f-0b2d64b41d00" providerId="ADAL" clId="{D7C16C9B-EC13-4B63-8187-3D57FD7FD657}" dt="2025-01-22T14:49:30.099" v="1388"/>
          <ac:spMkLst>
            <pc:docMk/>
            <pc:sldMk cId="3809627589" sldId="260"/>
            <ac:spMk id="17" creationId="{6D117D62-7208-615E-0F7F-49D8DE3AB791}"/>
          </ac:spMkLst>
        </pc:spChg>
        <pc:spChg chg="mod">
          <ac:chgData name="Andy Twilley" userId="32689a03-14ba-4367-812f-0b2d64b41d00" providerId="ADAL" clId="{D7C16C9B-EC13-4B63-8187-3D57FD7FD657}" dt="2025-01-22T15:09:09.106" v="1478" actId="1038"/>
          <ac:spMkLst>
            <pc:docMk/>
            <pc:sldMk cId="3809627589" sldId="260"/>
            <ac:spMk id="23" creationId="{1C4BFED8-F08A-E4BF-21AC-A9533585034E}"/>
          </ac:spMkLst>
        </pc:spChg>
        <pc:spChg chg="mod">
          <ac:chgData name="Andy Twilley" userId="32689a03-14ba-4367-812f-0b2d64b41d00" providerId="ADAL" clId="{D7C16C9B-EC13-4B63-8187-3D57FD7FD657}" dt="2025-01-20T17:42:25.766" v="1043" actId="255"/>
          <ac:spMkLst>
            <pc:docMk/>
            <pc:sldMk cId="3809627589" sldId="260"/>
            <ac:spMk id="24" creationId="{EB61F618-FB53-B8CE-3E09-BE706F31BE22}"/>
          </ac:spMkLst>
        </pc:spChg>
        <pc:spChg chg="mod">
          <ac:chgData name="Andy Twilley" userId="32689a03-14ba-4367-812f-0b2d64b41d00" providerId="ADAL" clId="{D7C16C9B-EC13-4B63-8187-3D57FD7FD657}" dt="2025-01-20T17:43:40.214" v="1065" actId="14100"/>
          <ac:spMkLst>
            <pc:docMk/>
            <pc:sldMk cId="3809627589" sldId="260"/>
            <ac:spMk id="25" creationId="{FE562148-0AAD-66ED-CA80-293558624DA7}"/>
          </ac:spMkLst>
        </pc:spChg>
        <pc:grpChg chg="add mod">
          <ac:chgData name="Andy Twilley" userId="32689a03-14ba-4367-812f-0b2d64b41d00" providerId="ADAL" clId="{D7C16C9B-EC13-4B63-8187-3D57FD7FD657}" dt="2025-01-22T14:49:38.443" v="1390" actId="1076"/>
          <ac:grpSpMkLst>
            <pc:docMk/>
            <pc:sldMk cId="3809627589" sldId="260"/>
            <ac:grpSpMk id="5" creationId="{BBD8C956-BE35-1FC6-7639-4103C344B3E9}"/>
          </ac:grpSpMkLst>
        </pc:grpChg>
        <pc:grpChg chg="mod">
          <ac:chgData name="Andy Twilley" userId="32689a03-14ba-4367-812f-0b2d64b41d00" providerId="ADAL" clId="{D7C16C9B-EC13-4B63-8187-3D57FD7FD657}" dt="2025-01-20T17:42:29.528" v="1050" actId="1037"/>
          <ac:grpSpMkLst>
            <pc:docMk/>
            <pc:sldMk cId="3809627589" sldId="260"/>
            <ac:grpSpMk id="8" creationId="{992627C7-7A9F-8CB4-F85C-292AF4F616E9}"/>
          </ac:grpSpMkLst>
        </pc:grpChg>
        <pc:grpChg chg="del mod">
          <ac:chgData name="Andy Twilley" userId="32689a03-14ba-4367-812f-0b2d64b41d00" providerId="ADAL" clId="{D7C16C9B-EC13-4B63-8187-3D57FD7FD657}" dt="2025-01-22T14:49:22.177" v="1387" actId="478"/>
          <ac:grpSpMkLst>
            <pc:docMk/>
            <pc:sldMk cId="3809627589" sldId="260"/>
            <ac:grpSpMk id="18" creationId="{E6D470F6-4BD0-F9BE-4083-E5F14B47E30F}"/>
          </ac:grpSpMkLst>
        </pc:grpChg>
      </pc:sldChg>
      <pc:sldChg chg="addSp delSp modSp mod modAnim">
        <pc:chgData name="Andy Twilley" userId="32689a03-14ba-4367-812f-0b2d64b41d00" providerId="ADAL" clId="{D7C16C9B-EC13-4B63-8187-3D57FD7FD657}" dt="2025-01-22T15:03:46.813" v="1438"/>
        <pc:sldMkLst>
          <pc:docMk/>
          <pc:sldMk cId="2871873032" sldId="261"/>
        </pc:sldMkLst>
        <pc:spChg chg="mod">
          <ac:chgData name="Andy Twilley" userId="32689a03-14ba-4367-812f-0b2d64b41d00" providerId="ADAL" clId="{D7C16C9B-EC13-4B63-8187-3D57FD7FD657}" dt="2025-01-20T12:55:49.051" v="2"/>
          <ac:spMkLst>
            <pc:docMk/>
            <pc:sldMk cId="2871873032" sldId="261"/>
            <ac:spMk id="2" creationId="{8D60070C-D907-6977-06D0-E1EE2D4EB6DA}"/>
          </ac:spMkLst>
        </pc:spChg>
        <pc:spChg chg="mod">
          <ac:chgData name="Andy Twilley" userId="32689a03-14ba-4367-812f-0b2d64b41d00" providerId="ADAL" clId="{D7C16C9B-EC13-4B63-8187-3D57FD7FD657}" dt="2025-01-20T12:55:49.051" v="2"/>
          <ac:spMkLst>
            <pc:docMk/>
            <pc:sldMk cId="2871873032" sldId="261"/>
            <ac:spMk id="4" creationId="{9559373C-4C99-26AF-B0D3-2BDC81011359}"/>
          </ac:spMkLst>
        </pc:spChg>
        <pc:spChg chg="mod">
          <ac:chgData name="Andy Twilley" userId="32689a03-14ba-4367-812f-0b2d64b41d00" providerId="ADAL" clId="{D7C16C9B-EC13-4B63-8187-3D57FD7FD657}" dt="2025-01-20T12:55:49.051" v="2"/>
          <ac:spMkLst>
            <pc:docMk/>
            <pc:sldMk cId="2871873032" sldId="261"/>
            <ac:spMk id="14" creationId="{89861FFE-CE00-B25E-BC7D-0740BF0D0A3E}"/>
          </ac:spMkLst>
        </pc:spChg>
        <pc:spChg chg="mod">
          <ac:chgData name="Andy Twilley" userId="32689a03-14ba-4367-812f-0b2d64b41d00" providerId="ADAL" clId="{D7C16C9B-EC13-4B63-8187-3D57FD7FD657}" dt="2025-01-22T15:00:43.232" v="1420" actId="164"/>
          <ac:spMkLst>
            <pc:docMk/>
            <pc:sldMk cId="2871873032" sldId="261"/>
            <ac:spMk id="18" creationId="{CB3AE9A3-0790-3B8F-0EBA-B9CD02DB8CFD}"/>
          </ac:spMkLst>
        </pc:spChg>
        <pc:spChg chg="mod">
          <ac:chgData name="Andy Twilley" userId="32689a03-14ba-4367-812f-0b2d64b41d00" providerId="ADAL" clId="{D7C16C9B-EC13-4B63-8187-3D57FD7FD657}" dt="2025-01-22T15:00:43.232" v="1420" actId="164"/>
          <ac:spMkLst>
            <pc:docMk/>
            <pc:sldMk cId="2871873032" sldId="261"/>
            <ac:spMk id="19" creationId="{7BF4052F-F846-4375-AA47-497709CA8820}"/>
          </ac:spMkLst>
        </pc:spChg>
        <pc:spChg chg="mod">
          <ac:chgData name="Andy Twilley" userId="32689a03-14ba-4367-812f-0b2d64b41d00" providerId="ADAL" clId="{D7C16C9B-EC13-4B63-8187-3D57FD7FD657}" dt="2025-01-22T15:00:43.232" v="1420" actId="164"/>
          <ac:spMkLst>
            <pc:docMk/>
            <pc:sldMk cId="2871873032" sldId="261"/>
            <ac:spMk id="20" creationId="{A3D74D3B-FAB9-A5F3-3493-3473E034530B}"/>
          </ac:spMkLst>
        </pc:spChg>
        <pc:spChg chg="del mod topLvl">
          <ac:chgData name="Andy Twilley" userId="32689a03-14ba-4367-812f-0b2d64b41d00" providerId="ADAL" clId="{D7C16C9B-EC13-4B63-8187-3D57FD7FD657}" dt="2025-01-22T15:02:40.986" v="1431" actId="478"/>
          <ac:spMkLst>
            <pc:docMk/>
            <pc:sldMk cId="2871873032" sldId="261"/>
            <ac:spMk id="23" creationId="{F7CA7E85-E9FB-F20C-D7EE-D8BA37493AE0}"/>
          </ac:spMkLst>
        </pc:spChg>
        <pc:spChg chg="mod topLvl">
          <ac:chgData name="Andy Twilley" userId="32689a03-14ba-4367-812f-0b2d64b41d00" providerId="ADAL" clId="{D7C16C9B-EC13-4B63-8187-3D57FD7FD657}" dt="2025-01-22T15:02:49.687" v="1432" actId="164"/>
          <ac:spMkLst>
            <pc:docMk/>
            <pc:sldMk cId="2871873032" sldId="261"/>
            <ac:spMk id="24" creationId="{2D5A5DFE-41AF-6E0C-0CB9-06E754E3B333}"/>
          </ac:spMkLst>
        </pc:spChg>
        <pc:spChg chg="mod topLvl">
          <ac:chgData name="Andy Twilley" userId="32689a03-14ba-4367-812f-0b2d64b41d00" providerId="ADAL" clId="{D7C16C9B-EC13-4B63-8187-3D57FD7FD657}" dt="2025-01-22T15:02:49.687" v="1432" actId="164"/>
          <ac:spMkLst>
            <pc:docMk/>
            <pc:sldMk cId="2871873032" sldId="261"/>
            <ac:spMk id="25" creationId="{1AEFB035-3E14-7448-E257-D8160C135640}"/>
          </ac:spMkLst>
        </pc:spChg>
        <pc:spChg chg="mod ord topLvl">
          <ac:chgData name="Andy Twilley" userId="32689a03-14ba-4367-812f-0b2d64b41d00" providerId="ADAL" clId="{D7C16C9B-EC13-4B63-8187-3D57FD7FD657}" dt="2025-01-22T15:02:49.687" v="1432" actId="164"/>
          <ac:spMkLst>
            <pc:docMk/>
            <pc:sldMk cId="2871873032" sldId="261"/>
            <ac:spMk id="26" creationId="{7F9F9A41-3A6B-64FA-1BD5-42B74E40877F}"/>
          </ac:spMkLst>
        </pc:spChg>
        <pc:spChg chg="del mod topLvl">
          <ac:chgData name="Andy Twilley" userId="32689a03-14ba-4367-812f-0b2d64b41d00" providerId="ADAL" clId="{D7C16C9B-EC13-4B63-8187-3D57FD7FD657}" dt="2025-01-22T15:02:13.450" v="1428" actId="478"/>
          <ac:spMkLst>
            <pc:docMk/>
            <pc:sldMk cId="2871873032" sldId="261"/>
            <ac:spMk id="29" creationId="{BFAFF47C-123D-A50A-3188-41A86E2EEBDD}"/>
          </ac:spMkLst>
        </pc:spChg>
        <pc:spChg chg="mod topLvl">
          <ac:chgData name="Andy Twilley" userId="32689a03-14ba-4367-812f-0b2d64b41d00" providerId="ADAL" clId="{D7C16C9B-EC13-4B63-8187-3D57FD7FD657}" dt="2025-01-22T15:03:17.817" v="1434" actId="164"/>
          <ac:spMkLst>
            <pc:docMk/>
            <pc:sldMk cId="2871873032" sldId="261"/>
            <ac:spMk id="30" creationId="{9D92C2AB-56B9-5834-E461-B59488D27375}"/>
          </ac:spMkLst>
        </pc:spChg>
        <pc:spChg chg="mod topLvl">
          <ac:chgData name="Andy Twilley" userId="32689a03-14ba-4367-812f-0b2d64b41d00" providerId="ADAL" clId="{D7C16C9B-EC13-4B63-8187-3D57FD7FD657}" dt="2025-01-22T15:03:17.817" v="1434" actId="164"/>
          <ac:spMkLst>
            <pc:docMk/>
            <pc:sldMk cId="2871873032" sldId="261"/>
            <ac:spMk id="31" creationId="{6CDBC499-D798-72E6-A840-D4667D406BC8}"/>
          </ac:spMkLst>
        </pc:spChg>
        <pc:spChg chg="mod ord topLvl">
          <ac:chgData name="Andy Twilley" userId="32689a03-14ba-4367-812f-0b2d64b41d00" providerId="ADAL" clId="{D7C16C9B-EC13-4B63-8187-3D57FD7FD657}" dt="2025-01-22T15:03:17.817" v="1434" actId="164"/>
          <ac:spMkLst>
            <pc:docMk/>
            <pc:sldMk cId="2871873032" sldId="261"/>
            <ac:spMk id="32" creationId="{9C61B99A-945A-A04D-1262-8E5FCDA87E85}"/>
          </ac:spMkLst>
        </pc:spChg>
        <pc:spChg chg="mod">
          <ac:chgData name="Andy Twilley" userId="32689a03-14ba-4367-812f-0b2d64b41d00" providerId="ADAL" clId="{D7C16C9B-EC13-4B63-8187-3D57FD7FD657}" dt="2025-01-20T17:24:56.872" v="223" actId="1076"/>
          <ac:spMkLst>
            <pc:docMk/>
            <pc:sldMk cId="2871873032" sldId="261"/>
            <ac:spMk id="34" creationId="{52705686-952D-B7CB-CFB6-615C9684C645}"/>
          </ac:spMkLst>
        </pc:spChg>
        <pc:spChg chg="del mod topLvl">
          <ac:chgData name="Andy Twilley" userId="32689a03-14ba-4367-812f-0b2d64b41d00" providerId="ADAL" clId="{D7C16C9B-EC13-4B63-8187-3D57FD7FD657}" dt="2025-01-22T15:01:13.696" v="1422" actId="478"/>
          <ac:spMkLst>
            <pc:docMk/>
            <pc:sldMk cId="2871873032" sldId="261"/>
            <ac:spMk id="37" creationId="{80F616FC-2964-683B-EE85-E81FDAD5DDAE}"/>
          </ac:spMkLst>
        </pc:spChg>
        <pc:spChg chg="mod topLvl">
          <ac:chgData name="Andy Twilley" userId="32689a03-14ba-4367-812f-0b2d64b41d00" providerId="ADAL" clId="{D7C16C9B-EC13-4B63-8187-3D57FD7FD657}" dt="2025-01-22T15:03:04.554" v="1433" actId="164"/>
          <ac:spMkLst>
            <pc:docMk/>
            <pc:sldMk cId="2871873032" sldId="261"/>
            <ac:spMk id="38" creationId="{B079A23F-013F-6C01-75A4-1789563713F1}"/>
          </ac:spMkLst>
        </pc:spChg>
        <pc:spChg chg="mod ord topLvl">
          <ac:chgData name="Andy Twilley" userId="32689a03-14ba-4367-812f-0b2d64b41d00" providerId="ADAL" clId="{D7C16C9B-EC13-4B63-8187-3D57FD7FD657}" dt="2025-01-22T15:03:04.554" v="1433" actId="164"/>
          <ac:spMkLst>
            <pc:docMk/>
            <pc:sldMk cId="2871873032" sldId="261"/>
            <ac:spMk id="39" creationId="{9548D57A-2297-4FCE-DBCF-849B5667DEF4}"/>
          </ac:spMkLst>
        </pc:spChg>
        <pc:spChg chg="mod topLvl">
          <ac:chgData name="Andy Twilley" userId="32689a03-14ba-4367-812f-0b2d64b41d00" providerId="ADAL" clId="{D7C16C9B-EC13-4B63-8187-3D57FD7FD657}" dt="2025-01-22T15:03:04.554" v="1433" actId="164"/>
          <ac:spMkLst>
            <pc:docMk/>
            <pc:sldMk cId="2871873032" sldId="261"/>
            <ac:spMk id="40" creationId="{FBB15831-426F-8C70-D683-21D4E2889751}"/>
          </ac:spMkLst>
        </pc:spChg>
        <pc:grpChg chg="mod">
          <ac:chgData name="Andy Twilley" userId="32689a03-14ba-4367-812f-0b2d64b41d00" providerId="ADAL" clId="{D7C16C9B-EC13-4B63-8187-3D57FD7FD657}" dt="2025-01-20T17:18:31.443" v="87" actId="1076"/>
          <ac:grpSpMkLst>
            <pc:docMk/>
            <pc:sldMk cId="2871873032" sldId="261"/>
            <ac:grpSpMk id="3" creationId="{42407797-15A2-8370-0F03-FD41AF328B72}"/>
          </ac:grpSpMkLst>
        </pc:grpChg>
        <pc:grpChg chg="add mod">
          <ac:chgData name="Andy Twilley" userId="32689a03-14ba-4367-812f-0b2d64b41d00" providerId="ADAL" clId="{D7C16C9B-EC13-4B63-8187-3D57FD7FD657}" dt="2025-01-22T15:00:43.232" v="1420" actId="164"/>
          <ac:grpSpMkLst>
            <pc:docMk/>
            <pc:sldMk cId="2871873032" sldId="261"/>
            <ac:grpSpMk id="6" creationId="{981FF06B-C4D4-F682-E774-D71B61250B0F}"/>
          </ac:grpSpMkLst>
        </pc:grpChg>
        <pc:grpChg chg="add mod">
          <ac:chgData name="Andy Twilley" userId="32689a03-14ba-4367-812f-0b2d64b41d00" providerId="ADAL" clId="{D7C16C9B-EC13-4B63-8187-3D57FD7FD657}" dt="2025-01-22T15:02:49.687" v="1432" actId="164"/>
          <ac:grpSpMkLst>
            <pc:docMk/>
            <pc:sldMk cId="2871873032" sldId="261"/>
            <ac:grpSpMk id="7" creationId="{4E7D7287-C089-C538-60F0-57C19D2E0365}"/>
          </ac:grpSpMkLst>
        </pc:grpChg>
        <pc:grpChg chg="add mod">
          <ac:chgData name="Andy Twilley" userId="32689a03-14ba-4367-812f-0b2d64b41d00" providerId="ADAL" clId="{D7C16C9B-EC13-4B63-8187-3D57FD7FD657}" dt="2025-01-22T15:03:04.554" v="1433" actId="164"/>
          <ac:grpSpMkLst>
            <pc:docMk/>
            <pc:sldMk cId="2871873032" sldId="261"/>
            <ac:grpSpMk id="8" creationId="{942FF029-DF21-304E-31FE-8D064813AF3A}"/>
          </ac:grpSpMkLst>
        </pc:grpChg>
        <pc:grpChg chg="add mod">
          <ac:chgData name="Andy Twilley" userId="32689a03-14ba-4367-812f-0b2d64b41d00" providerId="ADAL" clId="{D7C16C9B-EC13-4B63-8187-3D57FD7FD657}" dt="2025-01-22T15:03:17.817" v="1434" actId="164"/>
          <ac:grpSpMkLst>
            <pc:docMk/>
            <pc:sldMk cId="2871873032" sldId="261"/>
            <ac:grpSpMk id="9" creationId="{B61E74A6-AFEC-5C13-3ABD-83CB1B91607C}"/>
          </ac:grpSpMkLst>
        </pc:grpChg>
        <pc:grpChg chg="mod">
          <ac:chgData name="Andy Twilley" userId="32689a03-14ba-4367-812f-0b2d64b41d00" providerId="ADAL" clId="{D7C16C9B-EC13-4B63-8187-3D57FD7FD657}" dt="2025-01-20T17:25:02.676" v="224" actId="14100"/>
          <ac:grpSpMkLst>
            <pc:docMk/>
            <pc:sldMk cId="2871873032" sldId="261"/>
            <ac:grpSpMk id="13" creationId="{56AB76D3-5E60-BB48-E654-3C164CB65403}"/>
          </ac:grpSpMkLst>
        </pc:grpChg>
        <pc:grpChg chg="del mod topLvl">
          <ac:chgData name="Andy Twilley" userId="32689a03-14ba-4367-812f-0b2d64b41d00" providerId="ADAL" clId="{D7C16C9B-EC13-4B63-8187-3D57FD7FD657}" dt="2025-01-22T15:02:40.986" v="1431" actId="478"/>
          <ac:grpSpMkLst>
            <pc:docMk/>
            <pc:sldMk cId="2871873032" sldId="261"/>
            <ac:grpSpMk id="22" creationId="{F74703BF-3B0F-4144-81C0-90103B527958}"/>
          </ac:grpSpMkLst>
        </pc:grpChg>
        <pc:grpChg chg="del mod ord topLvl">
          <ac:chgData name="Andy Twilley" userId="32689a03-14ba-4367-812f-0b2d64b41d00" providerId="ADAL" clId="{D7C16C9B-EC13-4B63-8187-3D57FD7FD657}" dt="2025-01-22T15:02:13.450" v="1428" actId="478"/>
          <ac:grpSpMkLst>
            <pc:docMk/>
            <pc:sldMk cId="2871873032" sldId="261"/>
            <ac:grpSpMk id="28" creationId="{44F90DFF-638E-39C8-D4EB-55FAB2BE0467}"/>
          </ac:grpSpMkLst>
        </pc:grpChg>
        <pc:grpChg chg="del mod topLvl">
          <ac:chgData name="Andy Twilley" userId="32689a03-14ba-4367-812f-0b2d64b41d00" providerId="ADAL" clId="{D7C16C9B-EC13-4B63-8187-3D57FD7FD657}" dt="2025-01-22T15:01:13.696" v="1422" actId="478"/>
          <ac:grpSpMkLst>
            <pc:docMk/>
            <pc:sldMk cId="2871873032" sldId="261"/>
            <ac:grpSpMk id="36" creationId="{986764B2-A52D-0570-B285-E53A2F2453DA}"/>
          </ac:grpSpMkLst>
        </pc:grpChg>
      </pc:sldChg>
      <pc:sldChg chg="addSp delSp modSp mod modAnim">
        <pc:chgData name="Andy Twilley" userId="32689a03-14ba-4367-812f-0b2d64b41d00" providerId="ADAL" clId="{D7C16C9B-EC13-4B63-8187-3D57FD7FD657}" dt="2025-01-22T15:05:13.637" v="1453"/>
        <pc:sldMkLst>
          <pc:docMk/>
          <pc:sldMk cId="2058298339" sldId="262"/>
        </pc:sldMkLst>
        <pc:spChg chg="mod">
          <ac:chgData name="Andy Twilley" userId="32689a03-14ba-4367-812f-0b2d64b41d00" providerId="ADAL" clId="{D7C16C9B-EC13-4B63-8187-3D57FD7FD657}" dt="2025-01-20T12:55:49.051" v="2"/>
          <ac:spMkLst>
            <pc:docMk/>
            <pc:sldMk cId="2058298339" sldId="262"/>
            <ac:spMk id="3" creationId="{E6B9C191-9A8A-3B75-2CE7-891B1C7A65DD}"/>
          </ac:spMkLst>
        </pc:spChg>
        <pc:spChg chg="mod">
          <ac:chgData name="Andy Twilley" userId="32689a03-14ba-4367-812f-0b2d64b41d00" providerId="ADAL" clId="{D7C16C9B-EC13-4B63-8187-3D57FD7FD657}" dt="2025-01-20T12:55:41.597" v="1"/>
          <ac:spMkLst>
            <pc:docMk/>
            <pc:sldMk cId="2058298339" sldId="262"/>
            <ac:spMk id="4" creationId="{57581821-F2E1-650F-14E9-C0DF7B30ADBB}"/>
          </ac:spMkLst>
        </pc:spChg>
        <pc:spChg chg="mod">
          <ac:chgData name="Andy Twilley" userId="32689a03-14ba-4367-812f-0b2d64b41d00" providerId="ADAL" clId="{D7C16C9B-EC13-4B63-8187-3D57FD7FD657}" dt="2025-01-22T15:04:22.368" v="1441" actId="164"/>
          <ac:spMkLst>
            <pc:docMk/>
            <pc:sldMk cId="2058298339" sldId="262"/>
            <ac:spMk id="8" creationId="{E80786C9-9FBD-9D6E-6923-08ECB54816C4}"/>
          </ac:spMkLst>
        </pc:spChg>
        <pc:spChg chg="mod">
          <ac:chgData name="Andy Twilley" userId="32689a03-14ba-4367-812f-0b2d64b41d00" providerId="ADAL" clId="{D7C16C9B-EC13-4B63-8187-3D57FD7FD657}" dt="2025-01-22T15:04:26.004" v="1442" actId="1076"/>
          <ac:spMkLst>
            <pc:docMk/>
            <pc:sldMk cId="2058298339" sldId="262"/>
            <ac:spMk id="9" creationId="{81CA05DC-5D44-3C30-51D0-53CEB1528D78}"/>
          </ac:spMkLst>
        </pc:spChg>
        <pc:spChg chg="mod">
          <ac:chgData name="Andy Twilley" userId="32689a03-14ba-4367-812f-0b2d64b41d00" providerId="ADAL" clId="{D7C16C9B-EC13-4B63-8187-3D57FD7FD657}" dt="2025-01-22T15:04:26.004" v="1442" actId="1076"/>
          <ac:spMkLst>
            <pc:docMk/>
            <pc:sldMk cId="2058298339" sldId="262"/>
            <ac:spMk id="10" creationId="{231084A0-7617-555D-61C7-05B884257A34}"/>
          </ac:spMkLst>
        </pc:spChg>
        <pc:spChg chg="mod">
          <ac:chgData name="Andy Twilley" userId="32689a03-14ba-4367-812f-0b2d64b41d00" providerId="ADAL" clId="{D7C16C9B-EC13-4B63-8187-3D57FD7FD657}" dt="2025-01-22T15:04:26.004" v="1442" actId="1076"/>
          <ac:spMkLst>
            <pc:docMk/>
            <pc:sldMk cId="2058298339" sldId="262"/>
            <ac:spMk id="11" creationId="{D6B5B4D6-DB67-4481-5AEA-217FD0366054}"/>
          </ac:spMkLst>
        </pc:spChg>
        <pc:spChg chg="mod">
          <ac:chgData name="Andy Twilley" userId="32689a03-14ba-4367-812f-0b2d64b41d00" providerId="ADAL" clId="{D7C16C9B-EC13-4B63-8187-3D57FD7FD657}" dt="2025-01-22T15:04:06.683" v="1439" actId="164"/>
          <ac:spMkLst>
            <pc:docMk/>
            <pc:sldMk cId="2058298339" sldId="262"/>
            <ac:spMk id="12" creationId="{93E1347A-BE8C-F4F1-58EE-F636B7DE5CE6}"/>
          </ac:spMkLst>
        </pc:spChg>
        <pc:spChg chg="mod">
          <ac:chgData name="Andy Twilley" userId="32689a03-14ba-4367-812f-0b2d64b41d00" providerId="ADAL" clId="{D7C16C9B-EC13-4B63-8187-3D57FD7FD657}" dt="2025-01-22T15:04:13.577" v="1440" actId="164"/>
          <ac:spMkLst>
            <pc:docMk/>
            <pc:sldMk cId="2058298339" sldId="262"/>
            <ac:spMk id="13" creationId="{3057E0DF-2D98-0BD1-0D1F-529AE543781B}"/>
          </ac:spMkLst>
        </pc:spChg>
        <pc:spChg chg="mod">
          <ac:chgData name="Andy Twilley" userId="32689a03-14ba-4367-812f-0b2d64b41d00" providerId="ADAL" clId="{D7C16C9B-EC13-4B63-8187-3D57FD7FD657}" dt="2025-01-20T17:25:26.616" v="238" actId="1037"/>
          <ac:spMkLst>
            <pc:docMk/>
            <pc:sldMk cId="2058298339" sldId="262"/>
            <ac:spMk id="14" creationId="{9A623BF4-CEC8-FA32-81F8-33733934FF0F}"/>
          </ac:spMkLst>
        </pc:spChg>
        <pc:spChg chg="mod">
          <ac:chgData name="Andy Twilley" userId="32689a03-14ba-4367-812f-0b2d64b41d00" providerId="ADAL" clId="{D7C16C9B-EC13-4B63-8187-3D57FD7FD657}" dt="2025-01-22T15:04:22.368" v="1441" actId="164"/>
          <ac:spMkLst>
            <pc:docMk/>
            <pc:sldMk cId="2058298339" sldId="262"/>
            <ac:spMk id="16" creationId="{F343E947-EBB7-8F75-96F4-E506A44267FF}"/>
          </ac:spMkLst>
        </pc:spChg>
        <pc:spChg chg="mod">
          <ac:chgData name="Andy Twilley" userId="32689a03-14ba-4367-812f-0b2d64b41d00" providerId="ADAL" clId="{D7C16C9B-EC13-4B63-8187-3D57FD7FD657}" dt="2025-01-22T15:04:06.683" v="1439" actId="164"/>
          <ac:spMkLst>
            <pc:docMk/>
            <pc:sldMk cId="2058298339" sldId="262"/>
            <ac:spMk id="17" creationId="{D159E96A-928D-8331-12E0-C361B077A295}"/>
          </ac:spMkLst>
        </pc:spChg>
        <pc:spChg chg="mod">
          <ac:chgData name="Andy Twilley" userId="32689a03-14ba-4367-812f-0b2d64b41d00" providerId="ADAL" clId="{D7C16C9B-EC13-4B63-8187-3D57FD7FD657}" dt="2025-01-22T15:04:13.577" v="1440" actId="164"/>
          <ac:spMkLst>
            <pc:docMk/>
            <pc:sldMk cId="2058298339" sldId="262"/>
            <ac:spMk id="18" creationId="{FEB6F4D6-EF81-2D85-1CA5-49DF7DFB48CF}"/>
          </ac:spMkLst>
        </pc:spChg>
        <pc:spChg chg="mod">
          <ac:chgData name="Andy Twilley" userId="32689a03-14ba-4367-812f-0b2d64b41d00" providerId="ADAL" clId="{D7C16C9B-EC13-4B63-8187-3D57FD7FD657}" dt="2025-01-20T17:23:09.127" v="133" actId="14100"/>
          <ac:spMkLst>
            <pc:docMk/>
            <pc:sldMk cId="2058298339" sldId="262"/>
            <ac:spMk id="20" creationId="{89453DDE-017B-8A79-C957-6DD79A0BF021}"/>
          </ac:spMkLst>
        </pc:spChg>
        <pc:grpChg chg="mod">
          <ac:chgData name="Andy Twilley" userId="32689a03-14ba-4367-812f-0b2d64b41d00" providerId="ADAL" clId="{D7C16C9B-EC13-4B63-8187-3D57FD7FD657}" dt="2025-01-20T17:25:21.954" v="231" actId="1038"/>
          <ac:grpSpMkLst>
            <pc:docMk/>
            <pc:sldMk cId="2058298339" sldId="262"/>
            <ac:grpSpMk id="2" creationId="{F86F832F-620A-65AB-A73B-8C7473BEE69E}"/>
          </ac:grpSpMkLst>
        </pc:grpChg>
        <pc:grpChg chg="add mod">
          <ac:chgData name="Andy Twilley" userId="32689a03-14ba-4367-812f-0b2d64b41d00" providerId="ADAL" clId="{D7C16C9B-EC13-4B63-8187-3D57FD7FD657}" dt="2025-01-22T15:04:06.683" v="1439" actId="164"/>
          <ac:grpSpMkLst>
            <pc:docMk/>
            <pc:sldMk cId="2058298339" sldId="262"/>
            <ac:grpSpMk id="5" creationId="{CFF26325-7CCB-D91A-D51A-0D381159A70D}"/>
          </ac:grpSpMkLst>
        </pc:grpChg>
        <pc:grpChg chg="add mod">
          <ac:chgData name="Andy Twilley" userId="32689a03-14ba-4367-812f-0b2d64b41d00" providerId="ADAL" clId="{D7C16C9B-EC13-4B63-8187-3D57FD7FD657}" dt="2025-01-22T15:04:13.577" v="1440" actId="164"/>
          <ac:grpSpMkLst>
            <pc:docMk/>
            <pc:sldMk cId="2058298339" sldId="262"/>
            <ac:grpSpMk id="6" creationId="{75D9D662-C629-96A8-755D-F6FC17E870CE}"/>
          </ac:grpSpMkLst>
        </pc:grpChg>
        <pc:grpChg chg="add mod">
          <ac:chgData name="Andy Twilley" userId="32689a03-14ba-4367-812f-0b2d64b41d00" providerId="ADAL" clId="{D7C16C9B-EC13-4B63-8187-3D57FD7FD657}" dt="2025-01-22T15:04:22.368" v="1441" actId="164"/>
          <ac:grpSpMkLst>
            <pc:docMk/>
            <pc:sldMk cId="2058298339" sldId="262"/>
            <ac:grpSpMk id="7" creationId="{7FC13C42-7A5D-A896-284C-BA2C1609B886}"/>
          </ac:grpSpMkLst>
        </pc:grpChg>
      </pc:sldChg>
      <pc:sldChg chg="addSp delSp modSp mod">
        <pc:chgData name="Andy Twilley" userId="32689a03-14ba-4367-812f-0b2d64b41d00" providerId="ADAL" clId="{D7C16C9B-EC13-4B63-8187-3D57FD7FD657}" dt="2025-01-20T17:56:15.888" v="1383" actId="1037"/>
        <pc:sldMkLst>
          <pc:docMk/>
          <pc:sldMk cId="3067666130" sldId="263"/>
        </pc:sldMkLst>
        <pc:spChg chg="mod">
          <ac:chgData name="Andy Twilley" userId="32689a03-14ba-4367-812f-0b2d64b41d00" providerId="ADAL" clId="{D7C16C9B-EC13-4B63-8187-3D57FD7FD657}" dt="2025-01-20T17:37:11.557" v="849" actId="14100"/>
          <ac:spMkLst>
            <pc:docMk/>
            <pc:sldMk cId="3067666130" sldId="263"/>
            <ac:spMk id="2" creationId="{9AC847A7-BA32-2898-0661-7D160D67A3E8}"/>
          </ac:spMkLst>
        </pc:spChg>
        <pc:spChg chg="mod">
          <ac:chgData name="Andy Twilley" userId="32689a03-14ba-4367-812f-0b2d64b41d00" providerId="ADAL" clId="{D7C16C9B-EC13-4B63-8187-3D57FD7FD657}" dt="2025-01-20T12:55:49.051" v="2"/>
          <ac:spMkLst>
            <pc:docMk/>
            <pc:sldMk cId="3067666130" sldId="263"/>
            <ac:spMk id="4" creationId="{31E82B17-1BDF-F94C-47B0-9B00A543CBD6}"/>
          </ac:spMkLst>
        </pc:spChg>
        <pc:spChg chg="mod">
          <ac:chgData name="Andy Twilley" userId="32689a03-14ba-4367-812f-0b2d64b41d00" providerId="ADAL" clId="{D7C16C9B-EC13-4B63-8187-3D57FD7FD657}" dt="2025-01-20T12:55:49.051" v="2"/>
          <ac:spMkLst>
            <pc:docMk/>
            <pc:sldMk cId="3067666130" sldId="263"/>
            <ac:spMk id="5" creationId="{BE07E500-B4D3-EB90-0A58-B657A8DFA22F}"/>
          </ac:spMkLst>
        </pc:spChg>
        <pc:spChg chg="mod">
          <ac:chgData name="Andy Twilley" userId="32689a03-14ba-4367-812f-0b2d64b41d00" providerId="ADAL" clId="{D7C16C9B-EC13-4B63-8187-3D57FD7FD657}" dt="2025-01-20T12:55:49.051" v="2"/>
          <ac:spMkLst>
            <pc:docMk/>
            <pc:sldMk cId="3067666130" sldId="263"/>
            <ac:spMk id="11" creationId="{C991C74D-E5CB-3CCD-B0C7-A0C4E3C8968D}"/>
          </ac:spMkLst>
        </pc:spChg>
        <pc:spChg chg="mod">
          <ac:chgData name="Andy Twilley" userId="32689a03-14ba-4367-812f-0b2d64b41d00" providerId="ADAL" clId="{D7C16C9B-EC13-4B63-8187-3D57FD7FD657}" dt="2025-01-20T12:55:49.051" v="2"/>
          <ac:spMkLst>
            <pc:docMk/>
            <pc:sldMk cId="3067666130" sldId="263"/>
            <ac:spMk id="17" creationId="{A0019A75-CE37-9068-74E1-4120A399F7AA}"/>
          </ac:spMkLst>
        </pc:spChg>
        <pc:spChg chg="mod ord">
          <ac:chgData name="Andy Twilley" userId="32689a03-14ba-4367-812f-0b2d64b41d00" providerId="ADAL" clId="{D7C16C9B-EC13-4B63-8187-3D57FD7FD657}" dt="2025-01-20T17:38:14.530" v="854" actId="166"/>
          <ac:spMkLst>
            <pc:docMk/>
            <pc:sldMk cId="3067666130" sldId="263"/>
            <ac:spMk id="18" creationId="{BC494701-EB09-B5D2-6422-19FAC82F3979}"/>
          </ac:spMkLst>
        </pc:spChg>
        <pc:spChg chg="mod topLvl">
          <ac:chgData name="Andy Twilley" userId="32689a03-14ba-4367-812f-0b2d64b41d00" providerId="ADAL" clId="{D7C16C9B-EC13-4B63-8187-3D57FD7FD657}" dt="2025-01-20T17:55:44.515" v="1340" actId="14100"/>
          <ac:spMkLst>
            <pc:docMk/>
            <pc:sldMk cId="3067666130" sldId="263"/>
            <ac:spMk id="27" creationId="{8349CACB-AF70-DD70-33CA-A7C7CED054D4}"/>
          </ac:spMkLst>
        </pc:spChg>
        <pc:spChg chg="mod topLvl">
          <ac:chgData name="Andy Twilley" userId="32689a03-14ba-4367-812f-0b2d64b41d00" providerId="ADAL" clId="{D7C16C9B-EC13-4B63-8187-3D57FD7FD657}" dt="2025-01-20T17:55:40.778" v="1339" actId="14100"/>
          <ac:spMkLst>
            <pc:docMk/>
            <pc:sldMk cId="3067666130" sldId="263"/>
            <ac:spMk id="28" creationId="{45CD023D-6395-A32F-EADD-E9503401F6AC}"/>
          </ac:spMkLst>
        </pc:spChg>
        <pc:spChg chg="mod topLvl">
          <ac:chgData name="Andy Twilley" userId="32689a03-14ba-4367-812f-0b2d64b41d00" providerId="ADAL" clId="{D7C16C9B-EC13-4B63-8187-3D57FD7FD657}" dt="2025-01-20T17:55:37.418" v="1338" actId="14100"/>
          <ac:spMkLst>
            <pc:docMk/>
            <pc:sldMk cId="3067666130" sldId="263"/>
            <ac:spMk id="29" creationId="{1D7A8B52-AB52-5F42-0B50-26947F1E6F82}"/>
          </ac:spMkLst>
        </pc:spChg>
        <pc:spChg chg="mod topLvl">
          <ac:chgData name="Andy Twilley" userId="32689a03-14ba-4367-812f-0b2d64b41d00" providerId="ADAL" clId="{D7C16C9B-EC13-4B63-8187-3D57FD7FD657}" dt="2025-01-20T17:56:05.411" v="1361" actId="1038"/>
          <ac:spMkLst>
            <pc:docMk/>
            <pc:sldMk cId="3067666130" sldId="263"/>
            <ac:spMk id="30" creationId="{4F861F58-49D9-3666-AE65-039D5D688F84}"/>
          </ac:spMkLst>
        </pc:spChg>
        <pc:spChg chg="mod topLvl">
          <ac:chgData name="Andy Twilley" userId="32689a03-14ba-4367-812f-0b2d64b41d00" providerId="ADAL" clId="{D7C16C9B-EC13-4B63-8187-3D57FD7FD657}" dt="2025-01-20T17:55:51.917" v="1342" actId="14100"/>
          <ac:spMkLst>
            <pc:docMk/>
            <pc:sldMk cId="3067666130" sldId="263"/>
            <ac:spMk id="31" creationId="{EA95EC3C-DFD6-1658-C744-86FAB60E16FB}"/>
          </ac:spMkLst>
        </pc:spChg>
        <pc:spChg chg="mod topLvl">
          <ac:chgData name="Andy Twilley" userId="32689a03-14ba-4367-812f-0b2d64b41d00" providerId="ADAL" clId="{D7C16C9B-EC13-4B63-8187-3D57FD7FD657}" dt="2025-01-20T17:56:15.888" v="1383" actId="1037"/>
          <ac:spMkLst>
            <pc:docMk/>
            <pc:sldMk cId="3067666130" sldId="263"/>
            <ac:spMk id="32" creationId="{0603450D-ACF3-C338-70B4-2912E855876F}"/>
          </ac:spMkLst>
        </pc:spChg>
        <pc:spChg chg="mod topLvl">
          <ac:chgData name="Andy Twilley" userId="32689a03-14ba-4367-812f-0b2d64b41d00" providerId="ADAL" clId="{D7C16C9B-EC13-4B63-8187-3D57FD7FD657}" dt="2025-01-20T17:56:02.404" v="1357" actId="1038"/>
          <ac:spMkLst>
            <pc:docMk/>
            <pc:sldMk cId="3067666130" sldId="263"/>
            <ac:spMk id="33" creationId="{B367A802-EFCF-B01E-422D-96A3BF122BE3}"/>
          </ac:spMkLst>
        </pc:spChg>
        <pc:spChg chg="mod topLvl">
          <ac:chgData name="Andy Twilley" userId="32689a03-14ba-4367-812f-0b2d64b41d00" providerId="ADAL" clId="{D7C16C9B-EC13-4B63-8187-3D57FD7FD657}" dt="2025-01-20T17:55:58.159" v="1352" actId="1036"/>
          <ac:spMkLst>
            <pc:docMk/>
            <pc:sldMk cId="3067666130" sldId="263"/>
            <ac:spMk id="34" creationId="{C9DB628E-48C5-8AA7-6794-22A43767A6F3}"/>
          </ac:spMkLst>
        </pc:spChg>
        <pc:spChg chg="mod topLvl">
          <ac:chgData name="Andy Twilley" userId="32689a03-14ba-4367-812f-0b2d64b41d00" providerId="ADAL" clId="{D7C16C9B-EC13-4B63-8187-3D57FD7FD657}" dt="2025-01-20T17:35:59.326" v="839" actId="1076"/>
          <ac:spMkLst>
            <pc:docMk/>
            <pc:sldMk cId="3067666130" sldId="263"/>
            <ac:spMk id="35" creationId="{5F2E395F-B502-67D3-7D2E-F8DED477EC21}"/>
          </ac:spMkLst>
        </pc:spChg>
        <pc:spChg chg="mod topLvl">
          <ac:chgData name="Andy Twilley" userId="32689a03-14ba-4367-812f-0b2d64b41d00" providerId="ADAL" clId="{D7C16C9B-EC13-4B63-8187-3D57FD7FD657}" dt="2025-01-20T17:56:11.595" v="1372" actId="1038"/>
          <ac:spMkLst>
            <pc:docMk/>
            <pc:sldMk cId="3067666130" sldId="263"/>
            <ac:spMk id="36" creationId="{78943FD8-1B5D-4096-B125-C0E17E73FF3D}"/>
          </ac:spMkLst>
        </pc:spChg>
        <pc:spChg chg="mod">
          <ac:chgData name="Andy Twilley" userId="32689a03-14ba-4367-812f-0b2d64b41d00" providerId="ADAL" clId="{D7C16C9B-EC13-4B63-8187-3D57FD7FD657}" dt="2025-01-20T17:35:06.833" v="826" actId="255"/>
          <ac:spMkLst>
            <pc:docMk/>
            <pc:sldMk cId="3067666130" sldId="263"/>
            <ac:spMk id="39" creationId="{6B64E211-DBF2-C787-A23F-2AE4B23D47FA}"/>
          </ac:spMkLst>
        </pc:spChg>
        <pc:spChg chg="mod">
          <ac:chgData name="Andy Twilley" userId="32689a03-14ba-4367-812f-0b2d64b41d00" providerId="ADAL" clId="{D7C16C9B-EC13-4B63-8187-3D57FD7FD657}" dt="2025-01-20T17:53:08.375" v="1288" actId="1038"/>
          <ac:spMkLst>
            <pc:docMk/>
            <pc:sldMk cId="3067666130" sldId="263"/>
            <ac:spMk id="44" creationId="{E8FAD052-964B-270F-2B36-8999C224750C}"/>
          </ac:spMkLst>
        </pc:spChg>
        <pc:spChg chg="mod">
          <ac:chgData name="Andy Twilley" userId="32689a03-14ba-4367-812f-0b2d64b41d00" providerId="ADAL" clId="{D7C16C9B-EC13-4B63-8187-3D57FD7FD657}" dt="2025-01-20T17:34:49.286" v="823" actId="1036"/>
          <ac:spMkLst>
            <pc:docMk/>
            <pc:sldMk cId="3067666130" sldId="263"/>
            <ac:spMk id="45" creationId="{3A9B57F3-92E1-737C-1636-7557A8B13F66}"/>
          </ac:spMkLst>
        </pc:spChg>
        <pc:grpChg chg="mod">
          <ac:chgData name="Andy Twilley" userId="32689a03-14ba-4367-812f-0b2d64b41d00" providerId="ADAL" clId="{D7C16C9B-EC13-4B63-8187-3D57FD7FD657}" dt="2025-01-20T17:34:58.534" v="825" actId="14100"/>
          <ac:grpSpMkLst>
            <pc:docMk/>
            <pc:sldMk cId="3067666130" sldId="263"/>
            <ac:grpSpMk id="3" creationId="{14BFD97B-D7CB-6E79-F806-C5E70A9A10AD}"/>
          </ac:grpSpMkLst>
        </pc:grpChg>
        <pc:grpChg chg="mod">
          <ac:chgData name="Andy Twilley" userId="32689a03-14ba-4367-812f-0b2d64b41d00" providerId="ADAL" clId="{D7C16C9B-EC13-4B63-8187-3D57FD7FD657}" dt="2025-01-20T17:53:08.375" v="1288" actId="1038"/>
          <ac:grpSpMkLst>
            <pc:docMk/>
            <pc:sldMk cId="3067666130" sldId="263"/>
            <ac:grpSpMk id="9" creationId="{09EF252B-A099-CBC1-9360-081D012E89CE}"/>
          </ac:grpSpMkLst>
        </pc:grpChg>
        <pc:grpChg chg="mod ord">
          <ac:chgData name="Andy Twilley" userId="32689a03-14ba-4367-812f-0b2d64b41d00" providerId="ADAL" clId="{D7C16C9B-EC13-4B63-8187-3D57FD7FD657}" dt="2025-01-20T17:38:19.673" v="855" actId="1076"/>
          <ac:grpSpMkLst>
            <pc:docMk/>
            <pc:sldMk cId="3067666130" sldId="263"/>
            <ac:grpSpMk id="15" creationId="{4EF4F5B5-1E59-4518-ADC8-BEF3F0E1E8D3}"/>
          </ac:grpSpMkLst>
        </pc:grpChg>
      </pc:sldChg>
      <pc:sldChg chg="modSp del mod">
        <pc:chgData name="Andy Twilley" userId="32689a03-14ba-4367-812f-0b2d64b41d00" providerId="ADAL" clId="{D7C16C9B-EC13-4B63-8187-3D57FD7FD657}" dt="2025-01-22T14:49:46.220" v="1391" actId="47"/>
        <pc:sldMkLst>
          <pc:docMk/>
          <pc:sldMk cId="0" sldId="264"/>
        </pc:sldMkLst>
        <pc:grpChg chg="mod">
          <ac:chgData name="Andy Twilley" userId="32689a03-14ba-4367-812f-0b2d64b41d00" providerId="ADAL" clId="{D7C16C9B-EC13-4B63-8187-3D57FD7FD657}" dt="2025-01-22T14:49:19.395" v="1385" actId="1076"/>
          <ac:grpSpMkLst>
            <pc:docMk/>
            <pc:sldMk cId="0" sldId="264"/>
            <ac:grpSpMk id="17" creationId="{00000000-0000-0000-0000-000000000000}"/>
          </ac:grpSpMkLst>
        </pc:grpChg>
      </pc:sldChg>
      <pc:sldMasterChg chg="addSp delSp modSp mod modSldLayout">
        <pc:chgData name="Andy Twilley" userId="32689a03-14ba-4367-812f-0b2d64b41d00" providerId="ADAL" clId="{D7C16C9B-EC13-4B63-8187-3D57FD7FD657}" dt="2025-01-20T17:14:31.791" v="53" actId="1038"/>
        <pc:sldMasterMkLst>
          <pc:docMk/>
          <pc:sldMasterMk cId="0" sldId="2147483648"/>
        </pc:sldMasterMkLst>
        <pc:picChg chg="add mod">
          <ac:chgData name="Andy Twilley" userId="32689a03-14ba-4367-812f-0b2d64b41d00" providerId="ADAL" clId="{D7C16C9B-EC13-4B63-8187-3D57FD7FD657}" dt="2025-01-20T17:14:31.791" v="53" actId="1038"/>
          <ac:picMkLst>
            <pc:docMk/>
            <pc:sldMasterMk cId="0" sldId="2147483648"/>
            <ac:picMk id="7" creationId="{6BFE725E-A6AE-987C-BF4C-76E45FA133A2}"/>
          </ac:picMkLst>
        </pc:picChg>
        <pc:sldLayoutChg chg="modSp">
          <pc:chgData name="Andy Twilley" userId="32689a03-14ba-4367-812f-0b2d64b41d00" providerId="ADAL" clId="{D7C16C9B-EC13-4B63-8187-3D57FD7FD657}" dt="2025-01-20T12:55:49.051" v="2"/>
          <pc:sldLayoutMkLst>
            <pc:docMk/>
            <pc:sldMasterMk cId="0" sldId="2147483648"/>
            <pc:sldLayoutMk cId="0" sldId="2147483649"/>
          </pc:sldLayoutMkLst>
          <pc:spChg chg="mod">
            <ac:chgData name="Andy Twilley" userId="32689a03-14ba-4367-812f-0b2d64b41d00" providerId="ADAL" clId="{D7C16C9B-EC13-4B63-8187-3D57FD7FD657}" dt="2025-01-20T12:55:49.051" v="2"/>
            <ac:spMkLst>
              <pc:docMk/>
              <pc:sldMasterMk cId="0" sldId="2147483648"/>
              <pc:sldLayoutMk cId="0" sldId="2147483649"/>
              <ac:spMk id="2"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49"/>
              <ac:spMk id="3" creationId="{00000000-0000-0000-0000-000000000000}"/>
            </ac:spMkLst>
          </pc:spChg>
        </pc:sldLayoutChg>
        <pc:sldLayoutChg chg="modSp">
          <pc:chgData name="Andy Twilley" userId="32689a03-14ba-4367-812f-0b2d64b41d00" providerId="ADAL" clId="{D7C16C9B-EC13-4B63-8187-3D57FD7FD657}" dt="2025-01-20T12:55:49.051" v="2"/>
          <pc:sldLayoutMkLst>
            <pc:docMk/>
            <pc:sldMasterMk cId="0" sldId="2147483648"/>
            <pc:sldLayoutMk cId="0" sldId="2147483651"/>
          </pc:sldLayoutMkLst>
          <pc:spChg chg="mod">
            <ac:chgData name="Andy Twilley" userId="32689a03-14ba-4367-812f-0b2d64b41d00" providerId="ADAL" clId="{D7C16C9B-EC13-4B63-8187-3D57FD7FD657}" dt="2025-01-20T12:55:49.051" v="2"/>
            <ac:spMkLst>
              <pc:docMk/>
              <pc:sldMasterMk cId="0" sldId="2147483648"/>
              <pc:sldLayoutMk cId="0" sldId="2147483651"/>
              <ac:spMk id="2"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1"/>
              <ac:spMk id="3" creationId="{00000000-0000-0000-0000-000000000000}"/>
            </ac:spMkLst>
          </pc:spChg>
        </pc:sldLayoutChg>
        <pc:sldLayoutChg chg="modSp">
          <pc:chgData name="Andy Twilley" userId="32689a03-14ba-4367-812f-0b2d64b41d00" providerId="ADAL" clId="{D7C16C9B-EC13-4B63-8187-3D57FD7FD657}" dt="2025-01-20T12:55:49.051" v="2"/>
          <pc:sldLayoutMkLst>
            <pc:docMk/>
            <pc:sldMasterMk cId="0" sldId="2147483648"/>
            <pc:sldLayoutMk cId="0" sldId="2147483652"/>
          </pc:sldLayoutMkLst>
          <pc:spChg chg="mod">
            <ac:chgData name="Andy Twilley" userId="32689a03-14ba-4367-812f-0b2d64b41d00" providerId="ADAL" clId="{D7C16C9B-EC13-4B63-8187-3D57FD7FD657}" dt="2025-01-20T12:55:49.051" v="2"/>
            <ac:spMkLst>
              <pc:docMk/>
              <pc:sldMasterMk cId="0" sldId="2147483648"/>
              <pc:sldLayoutMk cId="0" sldId="2147483652"/>
              <ac:spMk id="3"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2"/>
              <ac:spMk id="4" creationId="{00000000-0000-0000-0000-000000000000}"/>
            </ac:spMkLst>
          </pc:spChg>
        </pc:sldLayoutChg>
        <pc:sldLayoutChg chg="modSp">
          <pc:chgData name="Andy Twilley" userId="32689a03-14ba-4367-812f-0b2d64b41d00" providerId="ADAL" clId="{D7C16C9B-EC13-4B63-8187-3D57FD7FD657}" dt="2025-01-20T12:55:49.051" v="2"/>
          <pc:sldLayoutMkLst>
            <pc:docMk/>
            <pc:sldMasterMk cId="0" sldId="2147483648"/>
            <pc:sldLayoutMk cId="0" sldId="2147483653"/>
          </pc:sldLayoutMkLst>
          <pc:spChg chg="mod">
            <ac:chgData name="Andy Twilley" userId="32689a03-14ba-4367-812f-0b2d64b41d00" providerId="ADAL" clId="{D7C16C9B-EC13-4B63-8187-3D57FD7FD657}" dt="2025-01-20T12:55:49.051" v="2"/>
            <ac:spMkLst>
              <pc:docMk/>
              <pc:sldMasterMk cId="0" sldId="2147483648"/>
              <pc:sldLayoutMk cId="0" sldId="2147483653"/>
              <ac:spMk id="3"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3"/>
              <ac:spMk id="4"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3"/>
              <ac:spMk id="5"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3"/>
              <ac:spMk id="6" creationId="{00000000-0000-0000-0000-000000000000}"/>
            </ac:spMkLst>
          </pc:spChg>
        </pc:sldLayoutChg>
        <pc:sldLayoutChg chg="modSp">
          <pc:chgData name="Andy Twilley" userId="32689a03-14ba-4367-812f-0b2d64b41d00" providerId="ADAL" clId="{D7C16C9B-EC13-4B63-8187-3D57FD7FD657}" dt="2025-01-20T12:55:49.051" v="2"/>
          <pc:sldLayoutMkLst>
            <pc:docMk/>
            <pc:sldMasterMk cId="0" sldId="2147483648"/>
            <pc:sldLayoutMk cId="0" sldId="2147483656"/>
          </pc:sldLayoutMkLst>
          <pc:spChg chg="mod">
            <ac:chgData name="Andy Twilley" userId="32689a03-14ba-4367-812f-0b2d64b41d00" providerId="ADAL" clId="{D7C16C9B-EC13-4B63-8187-3D57FD7FD657}" dt="2025-01-20T12:55:49.051" v="2"/>
            <ac:spMkLst>
              <pc:docMk/>
              <pc:sldMasterMk cId="0" sldId="2147483648"/>
              <pc:sldLayoutMk cId="0" sldId="2147483656"/>
              <ac:spMk id="2"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6"/>
              <ac:spMk id="3"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6"/>
              <ac:spMk id="4" creationId="{00000000-0000-0000-0000-000000000000}"/>
            </ac:spMkLst>
          </pc:spChg>
        </pc:sldLayoutChg>
        <pc:sldLayoutChg chg="modSp">
          <pc:chgData name="Andy Twilley" userId="32689a03-14ba-4367-812f-0b2d64b41d00" providerId="ADAL" clId="{D7C16C9B-EC13-4B63-8187-3D57FD7FD657}" dt="2025-01-20T12:55:49.051" v="2"/>
          <pc:sldLayoutMkLst>
            <pc:docMk/>
            <pc:sldMasterMk cId="0" sldId="2147483648"/>
            <pc:sldLayoutMk cId="0" sldId="2147483657"/>
          </pc:sldLayoutMkLst>
          <pc:spChg chg="mod">
            <ac:chgData name="Andy Twilley" userId="32689a03-14ba-4367-812f-0b2d64b41d00" providerId="ADAL" clId="{D7C16C9B-EC13-4B63-8187-3D57FD7FD657}" dt="2025-01-20T12:55:49.051" v="2"/>
            <ac:spMkLst>
              <pc:docMk/>
              <pc:sldMasterMk cId="0" sldId="2147483648"/>
              <pc:sldLayoutMk cId="0" sldId="2147483657"/>
              <ac:spMk id="2"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7"/>
              <ac:spMk id="3"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7"/>
              <ac:spMk id="4" creationId="{00000000-0000-0000-0000-000000000000}"/>
            </ac:spMkLst>
          </pc:spChg>
        </pc:sldLayoutChg>
        <pc:sldLayoutChg chg="modSp">
          <pc:chgData name="Andy Twilley" userId="32689a03-14ba-4367-812f-0b2d64b41d00" providerId="ADAL" clId="{D7C16C9B-EC13-4B63-8187-3D57FD7FD657}" dt="2025-01-20T12:55:49.051" v="2"/>
          <pc:sldLayoutMkLst>
            <pc:docMk/>
            <pc:sldMasterMk cId="0" sldId="2147483648"/>
            <pc:sldLayoutMk cId="0" sldId="2147483659"/>
          </pc:sldLayoutMkLst>
          <pc:spChg chg="mod">
            <ac:chgData name="Andy Twilley" userId="32689a03-14ba-4367-812f-0b2d64b41d00" providerId="ADAL" clId="{D7C16C9B-EC13-4B63-8187-3D57FD7FD657}" dt="2025-01-20T12:55:49.051" v="2"/>
            <ac:spMkLst>
              <pc:docMk/>
              <pc:sldMasterMk cId="0" sldId="2147483648"/>
              <pc:sldLayoutMk cId="0" sldId="2147483659"/>
              <ac:spMk id="2" creationId="{00000000-0000-0000-0000-000000000000}"/>
            </ac:spMkLst>
          </pc:spChg>
          <pc:spChg chg="mod">
            <ac:chgData name="Andy Twilley" userId="32689a03-14ba-4367-812f-0b2d64b41d00" providerId="ADAL" clId="{D7C16C9B-EC13-4B63-8187-3D57FD7FD657}" dt="2025-01-20T12:55:49.051" v="2"/>
            <ac:spMkLst>
              <pc:docMk/>
              <pc:sldMasterMk cId="0" sldId="2147483648"/>
              <pc:sldLayoutMk cId="0" sldId="2147483659"/>
              <ac:spMk id="3" creationId="{00000000-0000-0000-0000-000000000000}"/>
            </ac:spMkLst>
          </pc:spChg>
        </pc:sldLayoutChg>
      </pc:sldMasterChg>
      <pc:sldMasterChg chg="del delSldLayout">
        <pc:chgData name="Andy Twilley" userId="32689a03-14ba-4367-812f-0b2d64b41d00" providerId="ADAL" clId="{D7C16C9B-EC13-4B63-8187-3D57FD7FD657}" dt="2025-01-22T14:49:46.220" v="1391" actId="47"/>
        <pc:sldMasterMkLst>
          <pc:docMk/>
          <pc:sldMasterMk cId="3478786648" sldId="2147483660"/>
        </pc:sldMasterMkLst>
        <pc:sldLayoutChg chg="del">
          <pc:chgData name="Andy Twilley" userId="32689a03-14ba-4367-812f-0b2d64b41d00" providerId="ADAL" clId="{D7C16C9B-EC13-4B63-8187-3D57FD7FD657}" dt="2025-01-22T14:49:46.220" v="1391" actId="47"/>
          <pc:sldLayoutMkLst>
            <pc:docMk/>
            <pc:sldMasterMk cId="3478786648" sldId="2147483660"/>
            <pc:sldLayoutMk cId="1262487120" sldId="2147483661"/>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3266049355" sldId="2147483662"/>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3510600455" sldId="2147483663"/>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5656968" sldId="2147483664"/>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970958034" sldId="2147483665"/>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3660045229" sldId="2147483666"/>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1374863300" sldId="2147483667"/>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3613856427" sldId="2147483668"/>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3136464516" sldId="2147483669"/>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3275380978" sldId="2147483670"/>
          </pc:sldLayoutMkLst>
        </pc:sldLayoutChg>
        <pc:sldLayoutChg chg="del">
          <pc:chgData name="Andy Twilley" userId="32689a03-14ba-4367-812f-0b2d64b41d00" providerId="ADAL" clId="{D7C16C9B-EC13-4B63-8187-3D57FD7FD657}" dt="2025-01-22T14:49:46.220" v="1391" actId="47"/>
          <pc:sldLayoutMkLst>
            <pc:docMk/>
            <pc:sldMasterMk cId="3478786648" sldId="2147483660"/>
            <pc:sldLayoutMk cId="5375371" sldId="2147483671"/>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31311" y="3044809"/>
            <a:ext cx="13954782" cy="210096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2462611" y="5554167"/>
            <a:ext cx="11492172" cy="2504819"/>
          </a:xfrm>
          <a:prstGeom prst="rect">
            <a:avLst/>
          </a:prstGeom>
        </p:spPr>
        <p:txBody>
          <a:bodyPr/>
          <a:lstStyle>
            <a:lvl1pPr marL="0" indent="0" algn="ctr">
              <a:buNone/>
              <a:defRPr>
                <a:solidFill>
                  <a:schemeClr val="tx1">
                    <a:tint val="75000"/>
                  </a:schemeClr>
                </a:solidFill>
              </a:defRPr>
            </a:lvl1pPr>
            <a:lvl2pPr marL="653294" indent="0" algn="ctr">
              <a:buNone/>
              <a:defRPr>
                <a:solidFill>
                  <a:schemeClr val="tx1">
                    <a:tint val="75000"/>
                  </a:schemeClr>
                </a:solidFill>
              </a:defRPr>
            </a:lvl2pPr>
            <a:lvl3pPr marL="1306585" indent="0" algn="ctr">
              <a:buNone/>
              <a:defRPr>
                <a:solidFill>
                  <a:schemeClr val="tx1">
                    <a:tint val="75000"/>
                  </a:schemeClr>
                </a:solidFill>
              </a:defRPr>
            </a:lvl3pPr>
            <a:lvl4pPr marL="1959880" indent="0" algn="ctr">
              <a:buNone/>
              <a:defRPr>
                <a:solidFill>
                  <a:schemeClr val="tx1">
                    <a:tint val="75000"/>
                  </a:schemeClr>
                </a:solidFill>
              </a:defRPr>
            </a:lvl4pPr>
            <a:lvl5pPr marL="2613173" indent="0" algn="ctr">
              <a:buNone/>
              <a:defRPr>
                <a:solidFill>
                  <a:schemeClr val="tx1">
                    <a:tint val="75000"/>
                  </a:schemeClr>
                </a:solidFill>
              </a:defRPr>
            </a:lvl5pPr>
            <a:lvl6pPr marL="3266465" indent="0" algn="ctr">
              <a:buNone/>
              <a:defRPr>
                <a:solidFill>
                  <a:schemeClr val="tx1">
                    <a:tint val="75000"/>
                  </a:schemeClr>
                </a:solidFill>
              </a:defRPr>
            </a:lvl6pPr>
            <a:lvl7pPr marL="3919757" indent="0" algn="ctr">
              <a:buNone/>
              <a:defRPr>
                <a:solidFill>
                  <a:schemeClr val="tx1">
                    <a:tint val="75000"/>
                  </a:schemeClr>
                </a:solidFill>
              </a:defRPr>
            </a:lvl7pPr>
            <a:lvl8pPr marL="4573051" indent="0" algn="ctr">
              <a:buNone/>
              <a:defRPr>
                <a:solidFill>
                  <a:schemeClr val="tx1">
                    <a:tint val="75000"/>
                  </a:schemeClr>
                </a:solidFill>
              </a:defRPr>
            </a:lvl8pPr>
            <a:lvl9pPr marL="522634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5609275" y="9084512"/>
            <a:ext cx="5198840" cy="521837"/>
          </a:xfrm>
          <a:prstGeom prst="rect">
            <a:avLst/>
          </a:prstGeom>
        </p:spPr>
        <p:txBody>
          <a:bodyPr/>
          <a:lstStyle/>
          <a:p>
            <a:endParaRPr lang="en-US"/>
          </a:p>
        </p:txBody>
      </p:sp>
      <p:sp>
        <p:nvSpPr>
          <p:cNvPr id="6" name="Slide Number Placeholder 5"/>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20872" y="392513"/>
            <a:ext cx="14775650" cy="163357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20872" y="2287009"/>
            <a:ext cx="14775650" cy="646851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5609275" y="9084512"/>
            <a:ext cx="5198840" cy="521837"/>
          </a:xfrm>
          <a:prstGeom prst="rect">
            <a:avLst/>
          </a:prstGeom>
        </p:spPr>
        <p:txBody>
          <a:bodyPr/>
          <a:lstStyle/>
          <a:p>
            <a:endParaRPr lang="en-US"/>
          </a:p>
        </p:txBody>
      </p:sp>
      <p:sp>
        <p:nvSpPr>
          <p:cNvPr id="6" name="Slide Number Placeholder 5"/>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02609" y="392515"/>
            <a:ext cx="3693912" cy="836301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20871" y="392515"/>
            <a:ext cx="10808115" cy="836301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5609275" y="9084512"/>
            <a:ext cx="5198840" cy="521837"/>
          </a:xfrm>
          <a:prstGeom prst="rect">
            <a:avLst/>
          </a:prstGeom>
        </p:spPr>
        <p:txBody>
          <a:bodyPr/>
          <a:lstStyle/>
          <a:p>
            <a:endParaRPr lang="en-US"/>
          </a:p>
        </p:txBody>
      </p:sp>
      <p:sp>
        <p:nvSpPr>
          <p:cNvPr id="6" name="Slide Number Placeholder 5"/>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0872" y="392513"/>
            <a:ext cx="14775650" cy="1633578"/>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20872" y="2287009"/>
            <a:ext cx="14775650" cy="646851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5609275" y="9084512"/>
            <a:ext cx="5198840" cy="521837"/>
          </a:xfrm>
          <a:prstGeom prst="rect">
            <a:avLst/>
          </a:prstGeom>
        </p:spPr>
        <p:txBody>
          <a:bodyPr/>
          <a:lstStyle/>
          <a:p>
            <a:endParaRPr lang="en-US"/>
          </a:p>
        </p:txBody>
      </p:sp>
      <p:sp>
        <p:nvSpPr>
          <p:cNvPr id="6" name="Slide Number Placeholder 5"/>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6863" y="6298351"/>
            <a:ext cx="13954782" cy="1946680"/>
          </a:xfrm>
          <a:prstGeom prst="rect">
            <a:avLst/>
          </a:prstGeom>
        </p:spPr>
        <p:txBody>
          <a:bodyPr anchor="t"/>
          <a:lstStyle>
            <a:lvl1pPr algn="l">
              <a:defRPr sz="5716" b="1" cap="all"/>
            </a:lvl1pPr>
          </a:lstStyle>
          <a:p>
            <a:r>
              <a:rPr lang="en-US"/>
              <a:t>Click to edit Master title style</a:t>
            </a:r>
          </a:p>
        </p:txBody>
      </p:sp>
      <p:sp>
        <p:nvSpPr>
          <p:cNvPr id="3" name="Text Placeholder 2"/>
          <p:cNvSpPr>
            <a:spLocks noGrp="1"/>
          </p:cNvSpPr>
          <p:nvPr>
            <p:ph type="body" idx="1"/>
          </p:nvPr>
        </p:nvSpPr>
        <p:spPr>
          <a:xfrm>
            <a:off x="1296863" y="4154281"/>
            <a:ext cx="13954782" cy="2144070"/>
          </a:xfrm>
          <a:prstGeom prst="rect">
            <a:avLst/>
          </a:prstGeom>
        </p:spPr>
        <p:txBody>
          <a:bodyPr anchor="b"/>
          <a:lstStyle>
            <a:lvl1pPr marL="0" indent="0">
              <a:buNone/>
              <a:defRPr sz="2857">
                <a:solidFill>
                  <a:schemeClr val="tx1">
                    <a:tint val="75000"/>
                  </a:schemeClr>
                </a:solidFill>
              </a:defRPr>
            </a:lvl1pPr>
            <a:lvl2pPr marL="653294" indent="0">
              <a:buNone/>
              <a:defRPr sz="2571">
                <a:solidFill>
                  <a:schemeClr val="tx1">
                    <a:tint val="75000"/>
                  </a:schemeClr>
                </a:solidFill>
              </a:defRPr>
            </a:lvl2pPr>
            <a:lvl3pPr marL="1306585" indent="0">
              <a:buNone/>
              <a:defRPr sz="2287">
                <a:solidFill>
                  <a:schemeClr val="tx1">
                    <a:tint val="75000"/>
                  </a:schemeClr>
                </a:solidFill>
              </a:defRPr>
            </a:lvl3pPr>
            <a:lvl4pPr marL="1959880" indent="0">
              <a:buNone/>
              <a:defRPr sz="2001">
                <a:solidFill>
                  <a:schemeClr val="tx1">
                    <a:tint val="75000"/>
                  </a:schemeClr>
                </a:solidFill>
              </a:defRPr>
            </a:lvl4pPr>
            <a:lvl5pPr marL="2613173" indent="0">
              <a:buNone/>
              <a:defRPr sz="2001">
                <a:solidFill>
                  <a:schemeClr val="tx1">
                    <a:tint val="75000"/>
                  </a:schemeClr>
                </a:solidFill>
              </a:defRPr>
            </a:lvl5pPr>
            <a:lvl6pPr marL="3266465" indent="0">
              <a:buNone/>
              <a:defRPr sz="2001">
                <a:solidFill>
                  <a:schemeClr val="tx1">
                    <a:tint val="75000"/>
                  </a:schemeClr>
                </a:solidFill>
              </a:defRPr>
            </a:lvl6pPr>
            <a:lvl7pPr marL="3919757" indent="0">
              <a:buNone/>
              <a:defRPr sz="2001">
                <a:solidFill>
                  <a:schemeClr val="tx1">
                    <a:tint val="75000"/>
                  </a:schemeClr>
                </a:solidFill>
              </a:defRPr>
            </a:lvl7pPr>
            <a:lvl8pPr marL="4573051" indent="0">
              <a:buNone/>
              <a:defRPr sz="2001">
                <a:solidFill>
                  <a:schemeClr val="tx1">
                    <a:tint val="75000"/>
                  </a:schemeClr>
                </a:solidFill>
              </a:defRPr>
            </a:lvl8pPr>
            <a:lvl9pPr marL="5226342" indent="0">
              <a:buNone/>
              <a:defRPr sz="200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5" name="Footer Placeholder 4"/>
          <p:cNvSpPr>
            <a:spLocks noGrp="1"/>
          </p:cNvSpPr>
          <p:nvPr>
            <p:ph type="ftr" sz="quarter" idx="11"/>
          </p:nvPr>
        </p:nvSpPr>
        <p:spPr>
          <a:xfrm>
            <a:off x="5609275" y="9084512"/>
            <a:ext cx="5198840" cy="521837"/>
          </a:xfrm>
          <a:prstGeom prst="rect">
            <a:avLst/>
          </a:prstGeom>
        </p:spPr>
        <p:txBody>
          <a:bodyPr/>
          <a:lstStyle/>
          <a:p>
            <a:endParaRPr lang="en-US"/>
          </a:p>
        </p:txBody>
      </p:sp>
      <p:sp>
        <p:nvSpPr>
          <p:cNvPr id="6" name="Slide Number Placeholder 5"/>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20872" y="392513"/>
            <a:ext cx="14775650" cy="163357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20875" y="2287009"/>
            <a:ext cx="7251013" cy="6468514"/>
          </a:xfrm>
          <a:prstGeom prst="rect">
            <a:avLst/>
          </a:prstGeom>
        </p:spPr>
        <p:txBody>
          <a:bodyPr/>
          <a:lstStyle>
            <a:lvl1pPr>
              <a:defRPr sz="4000"/>
            </a:lvl1pPr>
            <a:lvl2pPr>
              <a:defRPr sz="3430"/>
            </a:lvl2pPr>
            <a:lvl3pPr>
              <a:defRPr sz="2857"/>
            </a:lvl3pPr>
            <a:lvl4pPr>
              <a:defRPr sz="2571"/>
            </a:lvl4pPr>
            <a:lvl5pPr>
              <a:defRPr sz="2571"/>
            </a:lvl5pPr>
            <a:lvl6pPr>
              <a:defRPr sz="2571"/>
            </a:lvl6pPr>
            <a:lvl7pPr>
              <a:defRPr sz="2571"/>
            </a:lvl7pPr>
            <a:lvl8pPr>
              <a:defRPr sz="2571"/>
            </a:lvl8pPr>
            <a:lvl9pPr>
              <a:defRPr sz="25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345512" y="2287009"/>
            <a:ext cx="7251013" cy="6468514"/>
          </a:xfrm>
          <a:prstGeom prst="rect">
            <a:avLst/>
          </a:prstGeom>
        </p:spPr>
        <p:txBody>
          <a:bodyPr/>
          <a:lstStyle>
            <a:lvl1pPr>
              <a:defRPr sz="4000"/>
            </a:lvl1pPr>
            <a:lvl2pPr>
              <a:defRPr sz="3430"/>
            </a:lvl2pPr>
            <a:lvl3pPr>
              <a:defRPr sz="2857"/>
            </a:lvl3pPr>
            <a:lvl4pPr>
              <a:defRPr sz="2571"/>
            </a:lvl4pPr>
            <a:lvl5pPr>
              <a:defRPr sz="2571"/>
            </a:lvl5pPr>
            <a:lvl6pPr>
              <a:defRPr sz="2571"/>
            </a:lvl6pPr>
            <a:lvl7pPr>
              <a:defRPr sz="2571"/>
            </a:lvl7pPr>
            <a:lvl8pPr>
              <a:defRPr sz="2571"/>
            </a:lvl8pPr>
            <a:lvl9pPr>
              <a:defRPr sz="257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a:xfrm>
            <a:off x="5609275" y="9084512"/>
            <a:ext cx="5198840" cy="521837"/>
          </a:xfrm>
          <a:prstGeom prst="rect">
            <a:avLst/>
          </a:prstGeom>
        </p:spPr>
        <p:txBody>
          <a:bodyPr/>
          <a:lstStyle/>
          <a:p>
            <a:endParaRPr lang="en-US"/>
          </a:p>
        </p:txBody>
      </p:sp>
      <p:sp>
        <p:nvSpPr>
          <p:cNvPr id="7" name="Slide Number Placeholder 6"/>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0872" y="392513"/>
            <a:ext cx="14775650" cy="163357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20868" y="2193989"/>
            <a:ext cx="7253865" cy="914349"/>
          </a:xfrm>
          <a:prstGeom prst="rect">
            <a:avLst/>
          </a:prstGeom>
        </p:spPr>
        <p:txBody>
          <a:bodyPr anchor="b"/>
          <a:lstStyle>
            <a:lvl1pPr marL="0" indent="0">
              <a:buNone/>
              <a:defRPr sz="3430" b="1"/>
            </a:lvl1pPr>
            <a:lvl2pPr marL="653294" indent="0">
              <a:buNone/>
              <a:defRPr sz="2857" b="1"/>
            </a:lvl2pPr>
            <a:lvl3pPr marL="1306585" indent="0">
              <a:buNone/>
              <a:defRPr sz="2571" b="1"/>
            </a:lvl3pPr>
            <a:lvl4pPr marL="1959880" indent="0">
              <a:buNone/>
              <a:defRPr sz="2287" b="1"/>
            </a:lvl4pPr>
            <a:lvl5pPr marL="2613173" indent="0">
              <a:buNone/>
              <a:defRPr sz="2287" b="1"/>
            </a:lvl5pPr>
            <a:lvl6pPr marL="3266465" indent="0">
              <a:buNone/>
              <a:defRPr sz="2287" b="1"/>
            </a:lvl6pPr>
            <a:lvl7pPr marL="3919757" indent="0">
              <a:buNone/>
              <a:defRPr sz="2287" b="1"/>
            </a:lvl7pPr>
            <a:lvl8pPr marL="4573051" indent="0">
              <a:buNone/>
              <a:defRPr sz="2287" b="1"/>
            </a:lvl8pPr>
            <a:lvl9pPr marL="5226342" indent="0">
              <a:buNone/>
              <a:defRPr sz="2287" b="1"/>
            </a:lvl9pPr>
          </a:lstStyle>
          <a:p>
            <a:pPr lvl="0"/>
            <a:r>
              <a:rPr lang="en-US"/>
              <a:t>Click to edit Master text styles</a:t>
            </a:r>
          </a:p>
        </p:txBody>
      </p:sp>
      <p:sp>
        <p:nvSpPr>
          <p:cNvPr id="4" name="Content Placeholder 3"/>
          <p:cNvSpPr>
            <a:spLocks noGrp="1"/>
          </p:cNvSpPr>
          <p:nvPr>
            <p:ph sz="half" idx="2"/>
          </p:nvPr>
        </p:nvSpPr>
        <p:spPr>
          <a:xfrm>
            <a:off x="820868" y="3108335"/>
            <a:ext cx="7253865" cy="5647188"/>
          </a:xfrm>
          <a:prstGeom prst="rect">
            <a:avLst/>
          </a:prstGeom>
        </p:spPr>
        <p:txBody>
          <a:bodyPr/>
          <a:lstStyle>
            <a:lvl1pPr>
              <a:defRPr sz="3430"/>
            </a:lvl1pPr>
            <a:lvl2pPr>
              <a:defRPr sz="2857"/>
            </a:lvl2pPr>
            <a:lvl3pPr>
              <a:defRPr sz="2571"/>
            </a:lvl3pPr>
            <a:lvl4pPr>
              <a:defRPr sz="2287"/>
            </a:lvl4pPr>
            <a:lvl5pPr>
              <a:defRPr sz="2287"/>
            </a:lvl5pPr>
            <a:lvl6pPr>
              <a:defRPr sz="2287"/>
            </a:lvl6pPr>
            <a:lvl7pPr>
              <a:defRPr sz="2287"/>
            </a:lvl7pPr>
            <a:lvl8pPr>
              <a:defRPr sz="2287"/>
            </a:lvl8pPr>
            <a:lvl9pPr>
              <a:defRPr sz="22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339806" y="2193989"/>
            <a:ext cx="7256715" cy="914349"/>
          </a:xfrm>
          <a:prstGeom prst="rect">
            <a:avLst/>
          </a:prstGeom>
        </p:spPr>
        <p:txBody>
          <a:bodyPr anchor="b"/>
          <a:lstStyle>
            <a:lvl1pPr marL="0" indent="0">
              <a:buNone/>
              <a:defRPr sz="3430" b="1"/>
            </a:lvl1pPr>
            <a:lvl2pPr marL="653294" indent="0">
              <a:buNone/>
              <a:defRPr sz="2857" b="1"/>
            </a:lvl2pPr>
            <a:lvl3pPr marL="1306585" indent="0">
              <a:buNone/>
              <a:defRPr sz="2571" b="1"/>
            </a:lvl3pPr>
            <a:lvl4pPr marL="1959880" indent="0">
              <a:buNone/>
              <a:defRPr sz="2287" b="1"/>
            </a:lvl4pPr>
            <a:lvl5pPr marL="2613173" indent="0">
              <a:buNone/>
              <a:defRPr sz="2287" b="1"/>
            </a:lvl5pPr>
            <a:lvl6pPr marL="3266465" indent="0">
              <a:buNone/>
              <a:defRPr sz="2287" b="1"/>
            </a:lvl6pPr>
            <a:lvl7pPr marL="3919757" indent="0">
              <a:buNone/>
              <a:defRPr sz="2287" b="1"/>
            </a:lvl7pPr>
            <a:lvl8pPr marL="4573051" indent="0">
              <a:buNone/>
              <a:defRPr sz="2287" b="1"/>
            </a:lvl8pPr>
            <a:lvl9pPr marL="5226342" indent="0">
              <a:buNone/>
              <a:defRPr sz="2287" b="1"/>
            </a:lvl9pPr>
          </a:lstStyle>
          <a:p>
            <a:pPr lvl="0"/>
            <a:r>
              <a:rPr lang="en-US"/>
              <a:t>Click to edit Master text styles</a:t>
            </a:r>
          </a:p>
        </p:txBody>
      </p:sp>
      <p:sp>
        <p:nvSpPr>
          <p:cNvPr id="6" name="Content Placeholder 5"/>
          <p:cNvSpPr>
            <a:spLocks noGrp="1"/>
          </p:cNvSpPr>
          <p:nvPr>
            <p:ph sz="quarter" idx="4"/>
          </p:nvPr>
        </p:nvSpPr>
        <p:spPr>
          <a:xfrm>
            <a:off x="8339806" y="3108335"/>
            <a:ext cx="7256715" cy="5647188"/>
          </a:xfrm>
          <a:prstGeom prst="rect">
            <a:avLst/>
          </a:prstGeom>
        </p:spPr>
        <p:txBody>
          <a:bodyPr/>
          <a:lstStyle>
            <a:lvl1pPr>
              <a:defRPr sz="3430"/>
            </a:lvl1pPr>
            <a:lvl2pPr>
              <a:defRPr sz="2857"/>
            </a:lvl2pPr>
            <a:lvl3pPr>
              <a:defRPr sz="2571"/>
            </a:lvl3pPr>
            <a:lvl4pPr>
              <a:defRPr sz="2287"/>
            </a:lvl4pPr>
            <a:lvl5pPr>
              <a:defRPr sz="2287"/>
            </a:lvl5pPr>
            <a:lvl6pPr>
              <a:defRPr sz="2287"/>
            </a:lvl6pPr>
            <a:lvl7pPr>
              <a:defRPr sz="2287"/>
            </a:lvl7pPr>
            <a:lvl8pPr>
              <a:defRPr sz="2287"/>
            </a:lvl8pPr>
            <a:lvl9pPr>
              <a:defRPr sz="228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8" name="Footer Placeholder 7"/>
          <p:cNvSpPr>
            <a:spLocks noGrp="1"/>
          </p:cNvSpPr>
          <p:nvPr>
            <p:ph type="ftr" sz="quarter" idx="11"/>
          </p:nvPr>
        </p:nvSpPr>
        <p:spPr>
          <a:xfrm>
            <a:off x="5609275" y="9084512"/>
            <a:ext cx="5198840" cy="521837"/>
          </a:xfrm>
          <a:prstGeom prst="rect">
            <a:avLst/>
          </a:prstGeom>
        </p:spPr>
        <p:txBody>
          <a:bodyPr/>
          <a:lstStyle/>
          <a:p>
            <a:endParaRPr lang="en-US"/>
          </a:p>
        </p:txBody>
      </p:sp>
      <p:sp>
        <p:nvSpPr>
          <p:cNvPr id="9" name="Slide Number Placeholder 8"/>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20872" y="392513"/>
            <a:ext cx="14775650" cy="1633578"/>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4" name="Footer Placeholder 3"/>
          <p:cNvSpPr>
            <a:spLocks noGrp="1"/>
          </p:cNvSpPr>
          <p:nvPr>
            <p:ph type="ftr" sz="quarter" idx="11"/>
          </p:nvPr>
        </p:nvSpPr>
        <p:spPr>
          <a:xfrm>
            <a:off x="5609275" y="9084512"/>
            <a:ext cx="5198840" cy="521837"/>
          </a:xfrm>
          <a:prstGeom prst="rect">
            <a:avLst/>
          </a:prstGeom>
        </p:spPr>
        <p:txBody>
          <a:bodyPr/>
          <a:lstStyle/>
          <a:p>
            <a:endParaRPr lang="en-US"/>
          </a:p>
        </p:txBody>
      </p:sp>
      <p:sp>
        <p:nvSpPr>
          <p:cNvPr id="5" name="Slide Number Placeholder 4"/>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3" name="Footer Placeholder 2"/>
          <p:cNvSpPr>
            <a:spLocks noGrp="1"/>
          </p:cNvSpPr>
          <p:nvPr>
            <p:ph type="ftr" sz="quarter" idx="11"/>
          </p:nvPr>
        </p:nvSpPr>
        <p:spPr>
          <a:xfrm>
            <a:off x="5609275" y="9084512"/>
            <a:ext cx="5198840" cy="521837"/>
          </a:xfrm>
          <a:prstGeom prst="rect">
            <a:avLst/>
          </a:prstGeom>
        </p:spPr>
        <p:txBody>
          <a:bodyPr/>
          <a:lstStyle/>
          <a:p>
            <a:endParaRPr lang="en-US"/>
          </a:p>
        </p:txBody>
      </p:sp>
      <p:sp>
        <p:nvSpPr>
          <p:cNvPr id="4" name="Slide Number Placeholder 3"/>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0873" y="390243"/>
            <a:ext cx="5401208" cy="1660804"/>
          </a:xfrm>
          <a:prstGeom prst="rect">
            <a:avLst/>
          </a:prstGeom>
        </p:spPr>
        <p:txBody>
          <a:bodyPr anchor="b"/>
          <a:lstStyle>
            <a:lvl1pPr algn="l">
              <a:defRPr sz="2857" b="1"/>
            </a:lvl1pPr>
          </a:lstStyle>
          <a:p>
            <a:r>
              <a:rPr lang="en-US"/>
              <a:t>Click to edit Master title style</a:t>
            </a:r>
          </a:p>
        </p:txBody>
      </p:sp>
      <p:sp>
        <p:nvSpPr>
          <p:cNvPr id="3" name="Content Placeholder 2"/>
          <p:cNvSpPr>
            <a:spLocks noGrp="1"/>
          </p:cNvSpPr>
          <p:nvPr>
            <p:ph idx="1"/>
          </p:nvPr>
        </p:nvSpPr>
        <p:spPr>
          <a:xfrm>
            <a:off x="6418745" y="390249"/>
            <a:ext cx="9177776" cy="8365279"/>
          </a:xfrm>
          <a:prstGeom prst="rect">
            <a:avLst/>
          </a:prstGeom>
        </p:spPr>
        <p:txBody>
          <a:bodyPr/>
          <a:lstStyle>
            <a:lvl1pPr>
              <a:defRPr sz="4572"/>
            </a:lvl1pPr>
            <a:lvl2pPr>
              <a:defRPr sz="4000"/>
            </a:lvl2pPr>
            <a:lvl3pPr>
              <a:defRPr sz="3430"/>
            </a:lvl3pPr>
            <a:lvl4pPr>
              <a:defRPr sz="2857"/>
            </a:lvl4pPr>
            <a:lvl5pPr>
              <a:defRPr sz="2857"/>
            </a:lvl5pPr>
            <a:lvl6pPr>
              <a:defRPr sz="2857"/>
            </a:lvl6pPr>
            <a:lvl7pPr>
              <a:defRPr sz="2857"/>
            </a:lvl7pPr>
            <a:lvl8pPr>
              <a:defRPr sz="2857"/>
            </a:lvl8pPr>
            <a:lvl9pPr>
              <a:defRPr sz="285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0873" y="2051051"/>
            <a:ext cx="5401208" cy="6704475"/>
          </a:xfrm>
          <a:prstGeom prst="rect">
            <a:avLst/>
          </a:prstGeom>
        </p:spPr>
        <p:txBody>
          <a:bodyPr/>
          <a:lstStyle>
            <a:lvl1pPr marL="0" indent="0">
              <a:buNone/>
              <a:defRPr sz="2001"/>
            </a:lvl1pPr>
            <a:lvl2pPr marL="653294" indent="0">
              <a:buNone/>
              <a:defRPr sz="1714"/>
            </a:lvl2pPr>
            <a:lvl3pPr marL="1306585" indent="0">
              <a:buNone/>
              <a:defRPr sz="1429"/>
            </a:lvl3pPr>
            <a:lvl4pPr marL="1959880" indent="0">
              <a:buNone/>
              <a:defRPr sz="1286"/>
            </a:lvl4pPr>
            <a:lvl5pPr marL="2613173" indent="0">
              <a:buNone/>
              <a:defRPr sz="1286"/>
            </a:lvl5pPr>
            <a:lvl6pPr marL="3266465" indent="0">
              <a:buNone/>
              <a:defRPr sz="1286"/>
            </a:lvl6pPr>
            <a:lvl7pPr marL="3919757" indent="0">
              <a:buNone/>
              <a:defRPr sz="1286"/>
            </a:lvl7pPr>
            <a:lvl8pPr marL="4573051" indent="0">
              <a:buNone/>
              <a:defRPr sz="1286"/>
            </a:lvl8pPr>
            <a:lvl9pPr marL="5226342" indent="0">
              <a:buNone/>
              <a:defRPr sz="1286"/>
            </a:lvl9pPr>
          </a:lstStyle>
          <a:p>
            <a:pPr lvl="0"/>
            <a:r>
              <a:rPr lang="en-US"/>
              <a:t>Click to edit Master text styles</a:t>
            </a:r>
          </a:p>
        </p:txBody>
      </p:sp>
      <p:sp>
        <p:nvSpPr>
          <p:cNvPr id="5" name="Date Placeholder 4"/>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a:xfrm>
            <a:off x="5609275" y="9084512"/>
            <a:ext cx="5198840" cy="521837"/>
          </a:xfrm>
          <a:prstGeom prst="rect">
            <a:avLst/>
          </a:prstGeom>
        </p:spPr>
        <p:txBody>
          <a:bodyPr/>
          <a:lstStyle/>
          <a:p>
            <a:endParaRPr lang="en-US"/>
          </a:p>
        </p:txBody>
      </p:sp>
      <p:sp>
        <p:nvSpPr>
          <p:cNvPr id="7" name="Slide Number Placeholder 6"/>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17924" y="6861029"/>
            <a:ext cx="9850433" cy="809983"/>
          </a:xfrm>
          <a:prstGeom prst="rect">
            <a:avLst/>
          </a:prstGeom>
        </p:spPr>
        <p:txBody>
          <a:bodyPr anchor="b"/>
          <a:lstStyle>
            <a:lvl1pPr algn="l">
              <a:defRPr sz="2857" b="1"/>
            </a:lvl1pPr>
          </a:lstStyle>
          <a:p>
            <a:r>
              <a:rPr lang="en-US"/>
              <a:t>Click to edit Master title style</a:t>
            </a:r>
          </a:p>
        </p:txBody>
      </p:sp>
      <p:sp>
        <p:nvSpPr>
          <p:cNvPr id="3" name="Picture Placeholder 2"/>
          <p:cNvSpPr>
            <a:spLocks noGrp="1"/>
          </p:cNvSpPr>
          <p:nvPr>
            <p:ph type="pic" idx="1"/>
          </p:nvPr>
        </p:nvSpPr>
        <p:spPr>
          <a:xfrm>
            <a:off x="3217924" y="875782"/>
            <a:ext cx="9850433" cy="5880879"/>
          </a:xfrm>
          <a:prstGeom prst="rect">
            <a:avLst/>
          </a:prstGeom>
        </p:spPr>
        <p:txBody>
          <a:bodyPr/>
          <a:lstStyle>
            <a:lvl1pPr marL="0" indent="0">
              <a:buNone/>
              <a:defRPr sz="4572"/>
            </a:lvl1pPr>
            <a:lvl2pPr marL="653294" indent="0">
              <a:buNone/>
              <a:defRPr sz="4000"/>
            </a:lvl2pPr>
            <a:lvl3pPr marL="1306585" indent="0">
              <a:buNone/>
              <a:defRPr sz="3430"/>
            </a:lvl3pPr>
            <a:lvl4pPr marL="1959880" indent="0">
              <a:buNone/>
              <a:defRPr sz="2857"/>
            </a:lvl4pPr>
            <a:lvl5pPr marL="2613173" indent="0">
              <a:buNone/>
              <a:defRPr sz="2857"/>
            </a:lvl5pPr>
            <a:lvl6pPr marL="3266465" indent="0">
              <a:buNone/>
              <a:defRPr sz="2857"/>
            </a:lvl6pPr>
            <a:lvl7pPr marL="3919757" indent="0">
              <a:buNone/>
              <a:defRPr sz="2857"/>
            </a:lvl7pPr>
            <a:lvl8pPr marL="4573051" indent="0">
              <a:buNone/>
              <a:defRPr sz="2857"/>
            </a:lvl8pPr>
            <a:lvl9pPr marL="5226342" indent="0">
              <a:buNone/>
              <a:defRPr sz="2857"/>
            </a:lvl9pPr>
          </a:lstStyle>
          <a:p>
            <a:endParaRPr lang="en-US"/>
          </a:p>
        </p:txBody>
      </p:sp>
      <p:sp>
        <p:nvSpPr>
          <p:cNvPr id="4" name="Text Placeholder 3"/>
          <p:cNvSpPr>
            <a:spLocks noGrp="1"/>
          </p:cNvSpPr>
          <p:nvPr>
            <p:ph type="body" sz="half" idx="2"/>
          </p:nvPr>
        </p:nvSpPr>
        <p:spPr>
          <a:xfrm>
            <a:off x="3217924" y="7671009"/>
            <a:ext cx="9850433" cy="1150310"/>
          </a:xfrm>
          <a:prstGeom prst="rect">
            <a:avLst/>
          </a:prstGeom>
        </p:spPr>
        <p:txBody>
          <a:bodyPr/>
          <a:lstStyle>
            <a:lvl1pPr marL="0" indent="0">
              <a:buNone/>
              <a:defRPr sz="2001"/>
            </a:lvl1pPr>
            <a:lvl2pPr marL="653294" indent="0">
              <a:buNone/>
              <a:defRPr sz="1714"/>
            </a:lvl2pPr>
            <a:lvl3pPr marL="1306585" indent="0">
              <a:buNone/>
              <a:defRPr sz="1429"/>
            </a:lvl3pPr>
            <a:lvl4pPr marL="1959880" indent="0">
              <a:buNone/>
              <a:defRPr sz="1286"/>
            </a:lvl4pPr>
            <a:lvl5pPr marL="2613173" indent="0">
              <a:buNone/>
              <a:defRPr sz="1286"/>
            </a:lvl5pPr>
            <a:lvl6pPr marL="3266465" indent="0">
              <a:buNone/>
              <a:defRPr sz="1286"/>
            </a:lvl6pPr>
            <a:lvl7pPr marL="3919757" indent="0">
              <a:buNone/>
              <a:defRPr sz="1286"/>
            </a:lvl7pPr>
            <a:lvl8pPr marL="4573051" indent="0">
              <a:buNone/>
              <a:defRPr sz="1286"/>
            </a:lvl8pPr>
            <a:lvl9pPr marL="5226342" indent="0">
              <a:buNone/>
              <a:defRPr sz="1286"/>
            </a:lvl9pPr>
          </a:lstStyle>
          <a:p>
            <a:pPr lvl="0"/>
            <a:r>
              <a:rPr lang="en-US"/>
              <a:t>Click to edit Master text styles</a:t>
            </a:r>
          </a:p>
        </p:txBody>
      </p:sp>
      <p:sp>
        <p:nvSpPr>
          <p:cNvPr id="5" name="Date Placeholder 4"/>
          <p:cNvSpPr>
            <a:spLocks noGrp="1"/>
          </p:cNvSpPr>
          <p:nvPr>
            <p:ph type="dt" sz="half" idx="10"/>
          </p:nvPr>
        </p:nvSpPr>
        <p:spPr>
          <a:xfrm>
            <a:off x="820868" y="9084512"/>
            <a:ext cx="3830725" cy="521837"/>
          </a:xfrm>
          <a:prstGeom prst="rect">
            <a:avLst/>
          </a:prstGeom>
        </p:spPr>
        <p:txBody>
          <a:bodyPr/>
          <a:lstStyle/>
          <a:p>
            <a:fld id="{1D8BD707-D9CF-40AE-B4C6-C98DA3205C09}" type="datetimeFigureOut">
              <a:rPr lang="en-US" smtClean="0"/>
              <a:pPr/>
              <a:t>1/22/2025</a:t>
            </a:fld>
            <a:endParaRPr lang="en-US"/>
          </a:p>
        </p:txBody>
      </p:sp>
      <p:sp>
        <p:nvSpPr>
          <p:cNvPr id="6" name="Footer Placeholder 5"/>
          <p:cNvSpPr>
            <a:spLocks noGrp="1"/>
          </p:cNvSpPr>
          <p:nvPr>
            <p:ph type="ftr" sz="quarter" idx="11"/>
          </p:nvPr>
        </p:nvSpPr>
        <p:spPr>
          <a:xfrm>
            <a:off x="5609275" y="9084512"/>
            <a:ext cx="5198840" cy="521837"/>
          </a:xfrm>
          <a:prstGeom prst="rect">
            <a:avLst/>
          </a:prstGeom>
        </p:spPr>
        <p:txBody>
          <a:bodyPr/>
          <a:lstStyle/>
          <a:p>
            <a:endParaRPr lang="en-US"/>
          </a:p>
        </p:txBody>
      </p:sp>
      <p:sp>
        <p:nvSpPr>
          <p:cNvPr id="7" name="Slide Number Placeholder 6"/>
          <p:cNvSpPr>
            <a:spLocks noGrp="1"/>
          </p:cNvSpPr>
          <p:nvPr>
            <p:ph type="sldNum" sz="quarter" idx="12"/>
          </p:nvPr>
        </p:nvSpPr>
        <p:spPr>
          <a:xfrm>
            <a:off x="11765796" y="9084512"/>
            <a:ext cx="3830725" cy="521837"/>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logo with blue green yellow and white text&#10;&#10;Description automatically generated">
            <a:extLst>
              <a:ext uri="{FF2B5EF4-FFF2-40B4-BE49-F238E27FC236}">
                <a16:creationId xmlns:a16="http://schemas.microsoft.com/office/drawing/2014/main" id="{6BFE725E-A6AE-987C-BF4C-76E45FA133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6357" y="-173839"/>
            <a:ext cx="4724455" cy="334037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585" rtl="0" eaLnBrk="1" latinLnBrk="0" hangingPunct="1">
        <a:spcBef>
          <a:spcPct val="0"/>
        </a:spcBef>
        <a:buNone/>
        <a:defRPr sz="6286" kern="1200">
          <a:solidFill>
            <a:schemeClr val="tx1"/>
          </a:solidFill>
          <a:latin typeface="+mj-lt"/>
          <a:ea typeface="+mj-ea"/>
          <a:cs typeface="+mj-cs"/>
        </a:defRPr>
      </a:lvl1pPr>
    </p:titleStyle>
    <p:bodyStyle>
      <a:lvl1pPr marL="489969" indent="-489969" algn="l" defTabSz="1306585" rtl="0" eaLnBrk="1" latinLnBrk="0" hangingPunct="1">
        <a:spcBef>
          <a:spcPct val="20000"/>
        </a:spcBef>
        <a:buFont typeface="Arial" pitchFamily="34" charset="0"/>
        <a:buChar char="•"/>
        <a:defRPr sz="4572" kern="1200">
          <a:solidFill>
            <a:schemeClr val="tx1"/>
          </a:solidFill>
          <a:latin typeface="+mn-lt"/>
          <a:ea typeface="+mn-ea"/>
          <a:cs typeface="+mn-cs"/>
        </a:defRPr>
      </a:lvl1pPr>
      <a:lvl2pPr marL="1061601" indent="-408309" algn="l" defTabSz="1306585"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33234" indent="-326646" algn="l" defTabSz="1306585" rtl="0" eaLnBrk="1" latinLnBrk="0" hangingPunct="1">
        <a:spcBef>
          <a:spcPct val="20000"/>
        </a:spcBef>
        <a:buFont typeface="Arial" pitchFamily="34" charset="0"/>
        <a:buChar char="•"/>
        <a:defRPr sz="3430" kern="1200">
          <a:solidFill>
            <a:schemeClr val="tx1"/>
          </a:solidFill>
          <a:latin typeface="+mn-lt"/>
          <a:ea typeface="+mn-ea"/>
          <a:cs typeface="+mn-cs"/>
        </a:defRPr>
      </a:lvl3pPr>
      <a:lvl4pPr marL="2286525" indent="-326646" algn="l" defTabSz="1306585" rtl="0" eaLnBrk="1" latinLnBrk="0" hangingPunct="1">
        <a:spcBef>
          <a:spcPct val="20000"/>
        </a:spcBef>
        <a:buFont typeface="Arial" pitchFamily="34" charset="0"/>
        <a:buChar char="–"/>
        <a:defRPr sz="2857" kern="1200">
          <a:solidFill>
            <a:schemeClr val="tx1"/>
          </a:solidFill>
          <a:latin typeface="+mn-lt"/>
          <a:ea typeface="+mn-ea"/>
          <a:cs typeface="+mn-cs"/>
        </a:defRPr>
      </a:lvl4pPr>
      <a:lvl5pPr marL="2939819" indent="-326646" algn="l" defTabSz="1306585" rtl="0" eaLnBrk="1" latinLnBrk="0" hangingPunct="1">
        <a:spcBef>
          <a:spcPct val="20000"/>
        </a:spcBef>
        <a:buFont typeface="Arial" pitchFamily="34" charset="0"/>
        <a:buChar char="»"/>
        <a:defRPr sz="2857" kern="1200">
          <a:solidFill>
            <a:schemeClr val="tx1"/>
          </a:solidFill>
          <a:latin typeface="+mn-lt"/>
          <a:ea typeface="+mn-ea"/>
          <a:cs typeface="+mn-cs"/>
        </a:defRPr>
      </a:lvl5pPr>
      <a:lvl6pPr marL="3593111" indent="-326646" algn="l" defTabSz="1306585" rtl="0" eaLnBrk="1" latinLnBrk="0" hangingPunct="1">
        <a:spcBef>
          <a:spcPct val="20000"/>
        </a:spcBef>
        <a:buFont typeface="Arial" pitchFamily="34" charset="0"/>
        <a:buChar char="•"/>
        <a:defRPr sz="2857" kern="1200">
          <a:solidFill>
            <a:schemeClr val="tx1"/>
          </a:solidFill>
          <a:latin typeface="+mn-lt"/>
          <a:ea typeface="+mn-ea"/>
          <a:cs typeface="+mn-cs"/>
        </a:defRPr>
      </a:lvl6pPr>
      <a:lvl7pPr marL="4246404" indent="-326646" algn="l" defTabSz="1306585" rtl="0" eaLnBrk="1" latinLnBrk="0" hangingPunct="1">
        <a:spcBef>
          <a:spcPct val="20000"/>
        </a:spcBef>
        <a:buFont typeface="Arial" pitchFamily="34" charset="0"/>
        <a:buChar char="•"/>
        <a:defRPr sz="2857" kern="1200">
          <a:solidFill>
            <a:schemeClr val="tx1"/>
          </a:solidFill>
          <a:latin typeface="+mn-lt"/>
          <a:ea typeface="+mn-ea"/>
          <a:cs typeface="+mn-cs"/>
        </a:defRPr>
      </a:lvl7pPr>
      <a:lvl8pPr marL="4899696" indent="-326646" algn="l" defTabSz="1306585" rtl="0" eaLnBrk="1" latinLnBrk="0" hangingPunct="1">
        <a:spcBef>
          <a:spcPct val="20000"/>
        </a:spcBef>
        <a:buFont typeface="Arial" pitchFamily="34" charset="0"/>
        <a:buChar char="•"/>
        <a:defRPr sz="2857" kern="1200">
          <a:solidFill>
            <a:schemeClr val="tx1"/>
          </a:solidFill>
          <a:latin typeface="+mn-lt"/>
          <a:ea typeface="+mn-ea"/>
          <a:cs typeface="+mn-cs"/>
        </a:defRPr>
      </a:lvl8pPr>
      <a:lvl9pPr marL="5552991" indent="-326646" algn="l" defTabSz="1306585" rtl="0" eaLnBrk="1" latinLnBrk="0" hangingPunct="1">
        <a:spcBef>
          <a:spcPct val="20000"/>
        </a:spcBef>
        <a:buFont typeface="Arial" pitchFamily="34" charset="0"/>
        <a:buChar char="•"/>
        <a:defRPr sz="2857" kern="1200">
          <a:solidFill>
            <a:schemeClr val="tx1"/>
          </a:solidFill>
          <a:latin typeface="+mn-lt"/>
          <a:ea typeface="+mn-ea"/>
          <a:cs typeface="+mn-cs"/>
        </a:defRPr>
      </a:lvl9pPr>
    </p:bodyStyle>
    <p:otherStyle>
      <a:defPPr>
        <a:defRPr lang="en-US"/>
      </a:defPPr>
      <a:lvl1pPr marL="0" algn="l" defTabSz="1306585" rtl="0" eaLnBrk="1" latinLnBrk="0" hangingPunct="1">
        <a:defRPr sz="2571" kern="1200">
          <a:solidFill>
            <a:schemeClr val="tx1"/>
          </a:solidFill>
          <a:latin typeface="+mn-lt"/>
          <a:ea typeface="+mn-ea"/>
          <a:cs typeface="+mn-cs"/>
        </a:defRPr>
      </a:lvl1pPr>
      <a:lvl2pPr marL="653294" algn="l" defTabSz="1306585" rtl="0" eaLnBrk="1" latinLnBrk="0" hangingPunct="1">
        <a:defRPr sz="2571" kern="1200">
          <a:solidFill>
            <a:schemeClr val="tx1"/>
          </a:solidFill>
          <a:latin typeface="+mn-lt"/>
          <a:ea typeface="+mn-ea"/>
          <a:cs typeface="+mn-cs"/>
        </a:defRPr>
      </a:lvl2pPr>
      <a:lvl3pPr marL="1306585" algn="l" defTabSz="1306585" rtl="0" eaLnBrk="1" latinLnBrk="0" hangingPunct="1">
        <a:defRPr sz="2571" kern="1200">
          <a:solidFill>
            <a:schemeClr val="tx1"/>
          </a:solidFill>
          <a:latin typeface="+mn-lt"/>
          <a:ea typeface="+mn-ea"/>
          <a:cs typeface="+mn-cs"/>
        </a:defRPr>
      </a:lvl3pPr>
      <a:lvl4pPr marL="1959880" algn="l" defTabSz="1306585" rtl="0" eaLnBrk="1" latinLnBrk="0" hangingPunct="1">
        <a:defRPr sz="2571" kern="1200">
          <a:solidFill>
            <a:schemeClr val="tx1"/>
          </a:solidFill>
          <a:latin typeface="+mn-lt"/>
          <a:ea typeface="+mn-ea"/>
          <a:cs typeface="+mn-cs"/>
        </a:defRPr>
      </a:lvl4pPr>
      <a:lvl5pPr marL="2613173" algn="l" defTabSz="1306585" rtl="0" eaLnBrk="1" latinLnBrk="0" hangingPunct="1">
        <a:defRPr sz="2571" kern="1200">
          <a:solidFill>
            <a:schemeClr val="tx1"/>
          </a:solidFill>
          <a:latin typeface="+mn-lt"/>
          <a:ea typeface="+mn-ea"/>
          <a:cs typeface="+mn-cs"/>
        </a:defRPr>
      </a:lvl5pPr>
      <a:lvl6pPr marL="3266465" algn="l" defTabSz="1306585" rtl="0" eaLnBrk="1" latinLnBrk="0" hangingPunct="1">
        <a:defRPr sz="2571" kern="1200">
          <a:solidFill>
            <a:schemeClr val="tx1"/>
          </a:solidFill>
          <a:latin typeface="+mn-lt"/>
          <a:ea typeface="+mn-ea"/>
          <a:cs typeface="+mn-cs"/>
        </a:defRPr>
      </a:lvl6pPr>
      <a:lvl7pPr marL="3919757" algn="l" defTabSz="1306585" rtl="0" eaLnBrk="1" latinLnBrk="0" hangingPunct="1">
        <a:defRPr sz="2571" kern="1200">
          <a:solidFill>
            <a:schemeClr val="tx1"/>
          </a:solidFill>
          <a:latin typeface="+mn-lt"/>
          <a:ea typeface="+mn-ea"/>
          <a:cs typeface="+mn-cs"/>
        </a:defRPr>
      </a:lvl7pPr>
      <a:lvl8pPr marL="4573051" algn="l" defTabSz="1306585" rtl="0" eaLnBrk="1" latinLnBrk="0" hangingPunct="1">
        <a:defRPr sz="2571" kern="1200">
          <a:solidFill>
            <a:schemeClr val="tx1"/>
          </a:solidFill>
          <a:latin typeface="+mn-lt"/>
          <a:ea typeface="+mn-ea"/>
          <a:cs typeface="+mn-cs"/>
        </a:defRPr>
      </a:lvl8pPr>
      <a:lvl9pPr marL="5226342" algn="l" defTabSz="1306585" rtl="0" eaLnBrk="1" latinLnBrk="0" hangingPunct="1">
        <a:defRPr sz="257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sv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3.svg"/><Relationship Id="rId21" Type="http://schemas.openxmlformats.org/officeDocument/2006/relationships/image" Target="../media/image40.png"/><Relationship Id="rId7" Type="http://schemas.openxmlformats.org/officeDocument/2006/relationships/image" Target="../media/image12.png"/><Relationship Id="rId12" Type="http://schemas.openxmlformats.org/officeDocument/2006/relationships/image" Target="../media/image31.svg"/><Relationship Id="rId17" Type="http://schemas.openxmlformats.org/officeDocument/2006/relationships/image" Target="../media/image36.svg"/><Relationship Id="rId2" Type="http://schemas.openxmlformats.org/officeDocument/2006/relationships/image" Target="../media/image2.png"/><Relationship Id="rId16" Type="http://schemas.openxmlformats.org/officeDocument/2006/relationships/image" Target="../media/image35.pn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svg"/><Relationship Id="rId15" Type="http://schemas.openxmlformats.org/officeDocument/2006/relationships/image" Target="../media/image34.sv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png"/><Relationship Id="rId4" Type="http://schemas.openxmlformats.org/officeDocument/2006/relationships/image" Target="../media/image24.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jpe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10.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9.png"/><Relationship Id="rId5" Type="http://schemas.openxmlformats.org/officeDocument/2006/relationships/image" Target="../media/image46.svg"/><Relationship Id="rId15" Type="http://schemas.openxmlformats.org/officeDocument/2006/relationships/image" Target="../media/image54.svg"/><Relationship Id="rId10" Type="http://schemas.openxmlformats.org/officeDocument/2006/relationships/image" Target="../media/image51.sv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3.png"/></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10.svg"/><Relationship Id="rId7" Type="http://schemas.openxmlformats.org/officeDocument/2006/relationships/image" Target="../media/image57.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3.svg"/><Relationship Id="rId7" Type="http://schemas.openxmlformats.org/officeDocument/2006/relationships/image" Target="../media/image61.svg"/><Relationship Id="rId12" Type="http://schemas.openxmlformats.org/officeDocument/2006/relationships/image" Target="../media/image66.svg"/><Relationship Id="rId2" Type="http://schemas.openxmlformats.org/officeDocument/2006/relationships/image" Target="../media/image2.png"/><Relationship Id="rId16" Type="http://schemas.openxmlformats.org/officeDocument/2006/relationships/image" Target="../media/image70.sv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6.svg"/><Relationship Id="rId15" Type="http://schemas.openxmlformats.org/officeDocument/2006/relationships/image" Target="../media/image69.png"/><Relationship Id="rId10" Type="http://schemas.openxmlformats.org/officeDocument/2006/relationships/image" Target="../media/image64.svg"/><Relationship Id="rId4" Type="http://schemas.openxmlformats.org/officeDocument/2006/relationships/image" Target="../media/image5.png"/><Relationship Id="rId9" Type="http://schemas.openxmlformats.org/officeDocument/2006/relationships/image" Target="../media/image63.png"/><Relationship Id="rId14" Type="http://schemas.openxmlformats.org/officeDocument/2006/relationships/image" Target="../media/image6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7609681"/>
            <a:ext cx="19353211" cy="3171541"/>
          </a:xfrm>
          <a:custGeom>
            <a:avLst/>
            <a:gdLst/>
            <a:ahLst/>
            <a:cxnLst/>
            <a:rect l="l" t="t" r="r" b="b"/>
            <a:pathLst>
              <a:path w="10958521" h="2219101">
                <a:moveTo>
                  <a:pt x="10958521" y="0"/>
                </a:moveTo>
                <a:lnTo>
                  <a:pt x="0" y="0"/>
                </a:lnTo>
                <a:lnTo>
                  <a:pt x="0" y="2219101"/>
                </a:lnTo>
                <a:lnTo>
                  <a:pt x="10958521" y="2219101"/>
                </a:lnTo>
                <a:lnTo>
                  <a:pt x="10958521"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GB" sz="2571"/>
          </a:p>
        </p:txBody>
      </p:sp>
      <p:sp>
        <p:nvSpPr>
          <p:cNvPr id="3" name="Freeform 3"/>
          <p:cNvSpPr/>
          <p:nvPr/>
        </p:nvSpPr>
        <p:spPr>
          <a:xfrm>
            <a:off x="2585878" y="335101"/>
            <a:ext cx="11704464" cy="8756618"/>
          </a:xfrm>
          <a:custGeom>
            <a:avLst/>
            <a:gdLst/>
            <a:ahLst/>
            <a:cxnLst/>
            <a:rect l="l" t="t" r="r" b="b"/>
            <a:pathLst>
              <a:path w="5348688" h="3790883">
                <a:moveTo>
                  <a:pt x="0" y="0"/>
                </a:moveTo>
                <a:lnTo>
                  <a:pt x="5348688" y="0"/>
                </a:lnTo>
                <a:lnTo>
                  <a:pt x="5348688" y="3790883"/>
                </a:lnTo>
                <a:lnTo>
                  <a:pt x="0" y="3790883"/>
                </a:lnTo>
                <a:lnTo>
                  <a:pt x="0" y="0"/>
                </a:lnTo>
                <a:close/>
              </a:path>
            </a:pathLst>
          </a:custGeom>
          <a:blipFill>
            <a:blip r:embed="rId4"/>
            <a:stretch>
              <a:fillRect/>
            </a:stretch>
          </a:blipFill>
        </p:spPr>
        <p:txBody>
          <a:bodyPr/>
          <a:lstStyle/>
          <a:p>
            <a:endParaRPr lang="en-GB" sz="2571"/>
          </a:p>
        </p:txBody>
      </p:sp>
      <p:sp>
        <p:nvSpPr>
          <p:cNvPr id="4" name="Freeform 4"/>
          <p:cNvSpPr/>
          <p:nvPr/>
        </p:nvSpPr>
        <p:spPr>
          <a:xfrm rot="471196">
            <a:off x="388757" y="9911364"/>
            <a:ext cx="20879021" cy="2685290"/>
          </a:xfrm>
          <a:custGeom>
            <a:avLst/>
            <a:gdLst/>
            <a:ahLst/>
            <a:cxnLst/>
            <a:rect l="l" t="t" r="r" b="b"/>
            <a:pathLst>
              <a:path w="10971526" h="1878874">
                <a:moveTo>
                  <a:pt x="0" y="0"/>
                </a:moveTo>
                <a:lnTo>
                  <a:pt x="10971527" y="0"/>
                </a:lnTo>
                <a:lnTo>
                  <a:pt x="10971527" y="1878874"/>
                </a:lnTo>
                <a:lnTo>
                  <a:pt x="0" y="1878874"/>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GB" sz="2571"/>
          </a:p>
        </p:txBody>
      </p:sp>
      <p:sp>
        <p:nvSpPr>
          <p:cNvPr id="5" name="Freeform 5"/>
          <p:cNvSpPr/>
          <p:nvPr/>
        </p:nvSpPr>
        <p:spPr>
          <a:xfrm>
            <a:off x="3732212" y="9277333"/>
            <a:ext cx="10058400" cy="1522430"/>
          </a:xfrm>
          <a:custGeom>
            <a:avLst/>
            <a:gdLst/>
            <a:ahLst/>
            <a:cxnLst/>
            <a:rect l="l" t="t" r="r" b="b"/>
            <a:pathLst>
              <a:path w="4533075" h="725292">
                <a:moveTo>
                  <a:pt x="0" y="0"/>
                </a:moveTo>
                <a:lnTo>
                  <a:pt x="4533076" y="0"/>
                </a:lnTo>
                <a:lnTo>
                  <a:pt x="4533076" y="725292"/>
                </a:lnTo>
                <a:lnTo>
                  <a:pt x="0" y="7252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2571"/>
          </a:p>
        </p:txBody>
      </p:sp>
      <p:sp>
        <p:nvSpPr>
          <p:cNvPr id="6" name="TextBox 6"/>
          <p:cNvSpPr txBox="1"/>
          <p:nvPr/>
        </p:nvSpPr>
        <p:spPr>
          <a:xfrm>
            <a:off x="4265613" y="9362281"/>
            <a:ext cx="8991599" cy="1292662"/>
          </a:xfrm>
          <a:prstGeom prst="rect">
            <a:avLst/>
          </a:prstGeom>
        </p:spPr>
        <p:txBody>
          <a:bodyPr wrap="square" lIns="0" tIns="0" rIns="0" bIns="0" rtlCol="0" anchor="t">
            <a:spAutoFit/>
          </a:bodyPr>
          <a:lstStyle/>
          <a:p>
            <a:pPr algn="ctr"/>
            <a:r>
              <a:rPr lang="en-US" sz="2800" i="1" dirty="0">
                <a:solidFill>
                  <a:srgbClr val="FFFFFF"/>
                </a:solidFill>
                <a:latin typeface="Lato"/>
                <a:ea typeface="Lato"/>
                <a:cs typeface="Lato"/>
                <a:sym typeface="Lato"/>
              </a:rPr>
              <a:t>‘I thank my God every time I remember you, I always pray with joy because of your </a:t>
            </a:r>
            <a:r>
              <a:rPr lang="en-US" sz="2800" b="1" i="1" dirty="0">
                <a:solidFill>
                  <a:srgbClr val="FFFFFF"/>
                </a:solidFill>
                <a:latin typeface="Lato Bold"/>
                <a:ea typeface="Lato Bold"/>
                <a:cs typeface="Lato Bold"/>
                <a:sym typeface="Lato Bold"/>
              </a:rPr>
              <a:t>partnership</a:t>
            </a:r>
            <a:r>
              <a:rPr lang="en-US" sz="2800" i="1" dirty="0">
                <a:solidFill>
                  <a:srgbClr val="FFFFFF"/>
                </a:solidFill>
                <a:latin typeface="Lato"/>
                <a:ea typeface="Lato"/>
                <a:cs typeface="Lato"/>
                <a:sym typeface="Lato"/>
              </a:rPr>
              <a:t> in the Gospel’ </a:t>
            </a:r>
          </a:p>
          <a:p>
            <a:pPr algn="ctr">
              <a:spcBef>
                <a:spcPct val="0"/>
              </a:spcBef>
            </a:pPr>
            <a:r>
              <a:rPr lang="en-US" sz="2800" dirty="0">
                <a:solidFill>
                  <a:srgbClr val="FFFFFF"/>
                </a:solidFill>
                <a:latin typeface="Lato"/>
                <a:ea typeface="Lato"/>
                <a:cs typeface="Lato"/>
                <a:sym typeface="Lato"/>
              </a:rPr>
              <a:t>Phil 1:3-5</a:t>
            </a:r>
          </a:p>
        </p:txBody>
      </p:sp>
      <p:sp>
        <p:nvSpPr>
          <p:cNvPr id="7" name="Freeform 7"/>
          <p:cNvSpPr/>
          <p:nvPr/>
        </p:nvSpPr>
        <p:spPr>
          <a:xfrm rot="-803511">
            <a:off x="2099413" y="9904016"/>
            <a:ext cx="17495330" cy="2685290"/>
          </a:xfrm>
          <a:custGeom>
            <a:avLst/>
            <a:gdLst/>
            <a:ahLst/>
            <a:cxnLst/>
            <a:rect l="l" t="t" r="r" b="b"/>
            <a:pathLst>
              <a:path w="10971526" h="1878874">
                <a:moveTo>
                  <a:pt x="0" y="0"/>
                </a:moveTo>
                <a:lnTo>
                  <a:pt x="10971527" y="0"/>
                </a:lnTo>
                <a:lnTo>
                  <a:pt x="10971527" y="1878874"/>
                </a:lnTo>
                <a:lnTo>
                  <a:pt x="0" y="1878874"/>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GB" sz="257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326542">
            <a:off x="-66307" y="-939274"/>
            <a:ext cx="14407778" cy="4698099"/>
          </a:xfrm>
          <a:custGeom>
            <a:avLst/>
            <a:gdLst/>
            <a:ahLst/>
            <a:cxnLst/>
            <a:rect l="l" t="t" r="r" b="b"/>
            <a:pathLst>
              <a:path w="10792512" h="3287219">
                <a:moveTo>
                  <a:pt x="0" y="0"/>
                </a:moveTo>
                <a:lnTo>
                  <a:pt x="10792512" y="0"/>
                </a:lnTo>
                <a:lnTo>
                  <a:pt x="10792512" y="3287220"/>
                </a:lnTo>
                <a:lnTo>
                  <a:pt x="0" y="3287220"/>
                </a:lnTo>
                <a:lnTo>
                  <a:pt x="0" y="0"/>
                </a:lnTo>
                <a:close/>
              </a:path>
            </a:pathLst>
          </a:custGeom>
          <a:blipFill>
            <a:blip r:embed="rId2">
              <a:alphaModFix amt="50000"/>
              <a:extLst>
                <a:ext uri="{96DAC541-7B7A-43D3-8B79-37D633B846F1}">
                  <asvg:svgBlip xmlns:asvg="http://schemas.microsoft.com/office/drawing/2016/SVG/main" r:embed="rId3"/>
                </a:ext>
              </a:extLst>
            </a:blip>
            <a:stretch>
              <a:fillRect l="-11254" r="-92785"/>
            </a:stretch>
          </a:blipFill>
        </p:spPr>
        <p:txBody>
          <a:bodyPr/>
          <a:lstStyle/>
          <a:p>
            <a:endParaRPr lang="en-GB" sz="2571" dirty="0"/>
          </a:p>
        </p:txBody>
      </p:sp>
      <p:grpSp>
        <p:nvGrpSpPr>
          <p:cNvPr id="6" name="Group 6"/>
          <p:cNvGrpSpPr/>
          <p:nvPr/>
        </p:nvGrpSpPr>
        <p:grpSpPr>
          <a:xfrm>
            <a:off x="6459846" y="2123280"/>
            <a:ext cx="6368582" cy="270454"/>
            <a:chOff x="0" y="0"/>
            <a:chExt cx="1731937" cy="70095"/>
          </a:xfrm>
        </p:grpSpPr>
        <p:sp>
          <p:nvSpPr>
            <p:cNvPr id="7" name="Freeform 7"/>
            <p:cNvSpPr/>
            <p:nvPr/>
          </p:nvSpPr>
          <p:spPr>
            <a:xfrm>
              <a:off x="0" y="0"/>
              <a:ext cx="1731937" cy="70095"/>
            </a:xfrm>
            <a:custGeom>
              <a:avLst/>
              <a:gdLst/>
              <a:ahLst/>
              <a:cxnLst/>
              <a:rect l="l" t="t" r="r" b="b"/>
              <a:pathLst>
                <a:path w="1731937" h="70095">
                  <a:moveTo>
                    <a:pt x="0" y="0"/>
                  </a:moveTo>
                  <a:lnTo>
                    <a:pt x="1731937" y="0"/>
                  </a:lnTo>
                  <a:lnTo>
                    <a:pt x="1731937" y="70095"/>
                  </a:lnTo>
                  <a:lnTo>
                    <a:pt x="0" y="70095"/>
                  </a:lnTo>
                  <a:close/>
                </a:path>
              </a:pathLst>
            </a:custGeom>
            <a:solidFill>
              <a:srgbClr val="00911A"/>
            </a:solidFill>
          </p:spPr>
          <p:txBody>
            <a:bodyPr/>
            <a:lstStyle/>
            <a:p>
              <a:endParaRPr lang="en-GB" sz="2571"/>
            </a:p>
          </p:txBody>
        </p:sp>
        <p:sp>
          <p:nvSpPr>
            <p:cNvPr id="8" name="TextBox 8"/>
            <p:cNvSpPr txBox="1"/>
            <p:nvPr/>
          </p:nvSpPr>
          <p:spPr>
            <a:xfrm>
              <a:off x="0" y="-38100"/>
              <a:ext cx="1731937" cy="108195"/>
            </a:xfrm>
            <a:prstGeom prst="rect">
              <a:avLst/>
            </a:prstGeom>
          </p:spPr>
          <p:txBody>
            <a:bodyPr lIns="72603" tIns="72603" rIns="72603" bIns="72603" rtlCol="0" anchor="ctr"/>
            <a:lstStyle/>
            <a:p>
              <a:pPr algn="ctr">
                <a:lnSpc>
                  <a:spcPts val="2801"/>
                </a:lnSpc>
              </a:pPr>
              <a:endParaRPr sz="2571"/>
            </a:p>
          </p:txBody>
        </p:sp>
      </p:grpSp>
      <p:sp>
        <p:nvSpPr>
          <p:cNvPr id="9" name="TextBox 9"/>
          <p:cNvSpPr txBox="1"/>
          <p:nvPr/>
        </p:nvSpPr>
        <p:spPr>
          <a:xfrm>
            <a:off x="2513012" y="2670373"/>
            <a:ext cx="14249400" cy="6463308"/>
          </a:xfrm>
          <a:prstGeom prst="rect">
            <a:avLst/>
          </a:prstGeom>
        </p:spPr>
        <p:txBody>
          <a:bodyPr wrap="square" lIns="0" tIns="0" rIns="0" bIns="0" rtlCol="0" anchor="t">
            <a:spAutoFit/>
          </a:bodyPr>
          <a:lstStyle/>
          <a:p>
            <a:pPr algn="just"/>
            <a:r>
              <a:rPr lang="en-US" sz="2800" dirty="0">
                <a:solidFill>
                  <a:srgbClr val="000000"/>
                </a:solidFill>
                <a:latin typeface="Lato"/>
                <a:ea typeface="Lato"/>
                <a:cs typeface="Lato"/>
                <a:sym typeface="Lato"/>
              </a:rPr>
              <a:t>Partners in Mission is about partnering in the mission of God together as we serve and support each other. At SEBA our desire is to offer greater support to our churches and pioneering/church planting initiatives wherever possible. Partners in Mission is particularly for churches who would value the support from the wider association in a variety of ways. </a:t>
            </a:r>
          </a:p>
          <a:p>
            <a:endParaRPr lang="en-US" sz="2800" dirty="0">
              <a:solidFill>
                <a:srgbClr val="000000"/>
              </a:solidFill>
              <a:latin typeface="Lato"/>
              <a:ea typeface="Lato"/>
              <a:cs typeface="Lato"/>
              <a:sym typeface="Lato"/>
            </a:endParaRPr>
          </a:p>
          <a:p>
            <a:pPr algn="just"/>
            <a:r>
              <a:rPr lang="en-US" sz="2800" dirty="0">
                <a:solidFill>
                  <a:srgbClr val="000000"/>
                </a:solidFill>
                <a:latin typeface="Lato"/>
                <a:ea typeface="Lato"/>
                <a:cs typeface="Lato"/>
                <a:sym typeface="Lato"/>
              </a:rPr>
              <a:t>Each partnership is unique and prayerfully discerned by the local church while hopefully supporting the needs of each initiative or church. SEBA’s role in the partnership is to walk alongside the church, offer support and advice to each church to help it find the best mission tool to become more effective in mission. </a:t>
            </a:r>
          </a:p>
          <a:p>
            <a:pPr algn="just"/>
            <a:endParaRPr lang="en-US" sz="2800" dirty="0">
              <a:solidFill>
                <a:srgbClr val="000000"/>
              </a:solidFill>
              <a:latin typeface="Lato"/>
              <a:ea typeface="Lato"/>
              <a:cs typeface="Lato"/>
              <a:sym typeface="Lato"/>
            </a:endParaRPr>
          </a:p>
          <a:p>
            <a:pPr algn="just"/>
            <a:r>
              <a:rPr lang="en-US" sz="2800" dirty="0">
                <a:solidFill>
                  <a:srgbClr val="000000"/>
                </a:solidFill>
                <a:latin typeface="Lato"/>
                <a:ea typeface="Lato"/>
                <a:cs typeface="Lato"/>
                <a:sym typeface="Lato"/>
              </a:rPr>
              <a:t>We </a:t>
            </a:r>
            <a:r>
              <a:rPr lang="en-US" sz="2800" dirty="0" err="1">
                <a:solidFill>
                  <a:srgbClr val="000000"/>
                </a:solidFill>
                <a:latin typeface="Lato"/>
                <a:ea typeface="Lato"/>
                <a:cs typeface="Lato"/>
                <a:sym typeface="Lato"/>
              </a:rPr>
              <a:t>recognise</a:t>
            </a:r>
            <a:r>
              <a:rPr lang="en-US" sz="2800" dirty="0">
                <a:solidFill>
                  <a:srgbClr val="000000"/>
                </a:solidFill>
                <a:latin typeface="Lato"/>
                <a:ea typeface="Lato"/>
                <a:cs typeface="Lato"/>
                <a:sym typeface="Lato"/>
              </a:rPr>
              <a:t> that many local churches and pioneering initiative are often limited with the resources available to them but by partnering with the association our hope is that a wider resource becomes available and even greater possibilities </a:t>
            </a:r>
            <a:r>
              <a:rPr lang="en-US" sz="2800" dirty="0" err="1">
                <a:solidFill>
                  <a:srgbClr val="000000"/>
                </a:solidFill>
                <a:latin typeface="Lato"/>
                <a:ea typeface="Lato"/>
                <a:cs typeface="Lato"/>
                <a:sym typeface="Lato"/>
              </a:rPr>
              <a:t>realised</a:t>
            </a:r>
            <a:r>
              <a:rPr lang="en-US" sz="2800" dirty="0">
                <a:solidFill>
                  <a:srgbClr val="000000"/>
                </a:solidFill>
                <a:latin typeface="Lato"/>
                <a:ea typeface="Lato"/>
                <a:cs typeface="Lato"/>
                <a:sym typeface="Lato"/>
              </a:rPr>
              <a:t>. </a:t>
            </a:r>
          </a:p>
          <a:p>
            <a:endParaRPr lang="en-US" sz="2800" dirty="0">
              <a:solidFill>
                <a:srgbClr val="000000"/>
              </a:solidFill>
              <a:latin typeface="Lato"/>
              <a:ea typeface="Lato"/>
              <a:cs typeface="Lato"/>
              <a:sym typeface="Lato"/>
            </a:endParaRPr>
          </a:p>
          <a:p>
            <a:pPr>
              <a:spcBef>
                <a:spcPct val="0"/>
              </a:spcBef>
            </a:pPr>
            <a:endParaRPr lang="en-US" sz="2800" dirty="0">
              <a:solidFill>
                <a:srgbClr val="000000"/>
              </a:solidFill>
              <a:latin typeface="Lato"/>
              <a:ea typeface="Lato"/>
              <a:cs typeface="Lato"/>
              <a:sym typeface="Lato"/>
            </a:endParaRPr>
          </a:p>
        </p:txBody>
      </p:sp>
      <p:grpSp>
        <p:nvGrpSpPr>
          <p:cNvPr id="10" name="Group 10"/>
          <p:cNvGrpSpPr/>
          <p:nvPr/>
        </p:nvGrpSpPr>
        <p:grpSpPr>
          <a:xfrm>
            <a:off x="608012" y="9895681"/>
            <a:ext cx="18135600" cy="407398"/>
            <a:chOff x="0" y="0"/>
            <a:chExt cx="1915886" cy="131371"/>
          </a:xfrm>
        </p:grpSpPr>
        <p:sp>
          <p:nvSpPr>
            <p:cNvPr id="11" name="Freeform 11"/>
            <p:cNvSpPr/>
            <p:nvPr/>
          </p:nvSpPr>
          <p:spPr>
            <a:xfrm>
              <a:off x="0" y="0"/>
              <a:ext cx="1915886" cy="131371"/>
            </a:xfrm>
            <a:custGeom>
              <a:avLst/>
              <a:gdLst/>
              <a:ahLst/>
              <a:cxnLst/>
              <a:rect l="l" t="t" r="r" b="b"/>
              <a:pathLst>
                <a:path w="1915886" h="131371">
                  <a:moveTo>
                    <a:pt x="0" y="0"/>
                  </a:moveTo>
                  <a:lnTo>
                    <a:pt x="1915886" y="0"/>
                  </a:lnTo>
                  <a:lnTo>
                    <a:pt x="1915886" y="131371"/>
                  </a:lnTo>
                  <a:lnTo>
                    <a:pt x="0" y="131371"/>
                  </a:lnTo>
                  <a:close/>
                </a:path>
              </a:pathLst>
            </a:custGeom>
            <a:solidFill>
              <a:srgbClr val="F7C519"/>
            </a:solidFill>
          </p:spPr>
          <p:txBody>
            <a:bodyPr/>
            <a:lstStyle/>
            <a:p>
              <a:endParaRPr lang="en-GB" sz="2571"/>
            </a:p>
          </p:txBody>
        </p:sp>
        <p:sp>
          <p:nvSpPr>
            <p:cNvPr id="12" name="TextBox 12"/>
            <p:cNvSpPr txBox="1"/>
            <p:nvPr/>
          </p:nvSpPr>
          <p:spPr>
            <a:xfrm>
              <a:off x="0" y="-38100"/>
              <a:ext cx="1915886" cy="169471"/>
            </a:xfrm>
            <a:prstGeom prst="rect">
              <a:avLst/>
            </a:prstGeom>
          </p:spPr>
          <p:txBody>
            <a:bodyPr lIns="72603" tIns="72603" rIns="72603" bIns="72603" rtlCol="0" anchor="ctr"/>
            <a:lstStyle/>
            <a:p>
              <a:pPr algn="ctr">
                <a:lnSpc>
                  <a:spcPts val="2801"/>
                </a:lnSpc>
              </a:pPr>
              <a:endParaRPr sz="2571"/>
            </a:p>
          </p:txBody>
        </p:sp>
      </p:grpSp>
      <p:sp>
        <p:nvSpPr>
          <p:cNvPr id="33" name="TextBox 33"/>
          <p:cNvSpPr txBox="1"/>
          <p:nvPr/>
        </p:nvSpPr>
        <p:spPr>
          <a:xfrm>
            <a:off x="6459848" y="1513681"/>
            <a:ext cx="6368581" cy="578492"/>
          </a:xfrm>
          <a:prstGeom prst="rect">
            <a:avLst/>
          </a:prstGeom>
        </p:spPr>
        <p:txBody>
          <a:bodyPr lIns="0" tIns="0" rIns="0" bIns="0" rtlCol="0" anchor="t">
            <a:spAutoFit/>
          </a:bodyPr>
          <a:lstStyle/>
          <a:p>
            <a:pPr algn="r">
              <a:lnSpc>
                <a:spcPts val="4998"/>
              </a:lnSpc>
              <a:spcBef>
                <a:spcPct val="0"/>
              </a:spcBef>
            </a:pPr>
            <a:r>
              <a:rPr lang="en-US" sz="3572" b="1" dirty="0">
                <a:solidFill>
                  <a:srgbClr val="000000"/>
                </a:solidFill>
                <a:latin typeface="Lato Bold"/>
                <a:ea typeface="Lato Bold"/>
                <a:cs typeface="Lato Bold"/>
                <a:sym typeface="Lato Bold"/>
              </a:rPr>
              <a:t>Introducing Partners in Mission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C7F2C-EA4D-9ED4-EBF8-663531ED666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D60070C-D907-6977-06D0-E1EE2D4EB6DA}"/>
              </a:ext>
            </a:extLst>
          </p:cNvPr>
          <p:cNvSpPr/>
          <p:nvPr/>
        </p:nvSpPr>
        <p:spPr>
          <a:xfrm>
            <a:off x="-915988" y="-1305719"/>
            <a:ext cx="15424676" cy="4698099"/>
          </a:xfrm>
          <a:custGeom>
            <a:avLst/>
            <a:gdLst/>
            <a:ahLst/>
            <a:cxnLst/>
            <a:rect l="l" t="t" r="r" b="b"/>
            <a:pathLst>
              <a:path w="10792512" h="3287219">
                <a:moveTo>
                  <a:pt x="0" y="0"/>
                </a:moveTo>
                <a:lnTo>
                  <a:pt x="10792512" y="0"/>
                </a:lnTo>
                <a:lnTo>
                  <a:pt x="10792512" y="3287220"/>
                </a:lnTo>
                <a:lnTo>
                  <a:pt x="0" y="3287220"/>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pPr defTabSz="1306585"/>
            <a:endParaRPr lang="en-GB" sz="2571">
              <a:solidFill>
                <a:prstClr val="black"/>
              </a:solidFill>
              <a:latin typeface="Calibri"/>
            </a:endParaRPr>
          </a:p>
        </p:txBody>
      </p:sp>
      <p:grpSp>
        <p:nvGrpSpPr>
          <p:cNvPr id="3" name="Group 3">
            <a:extLst>
              <a:ext uri="{FF2B5EF4-FFF2-40B4-BE49-F238E27FC236}">
                <a16:creationId xmlns:a16="http://schemas.microsoft.com/office/drawing/2014/main" id="{42407797-15A2-8370-0F03-FD41AF328B72}"/>
              </a:ext>
            </a:extLst>
          </p:cNvPr>
          <p:cNvGrpSpPr>
            <a:grpSpLocks noChangeAspect="1"/>
          </p:cNvGrpSpPr>
          <p:nvPr/>
        </p:nvGrpSpPr>
        <p:grpSpPr>
          <a:xfrm>
            <a:off x="150812" y="629244"/>
            <a:ext cx="3484216" cy="3470606"/>
            <a:chOff x="0" y="0"/>
            <a:chExt cx="6502400" cy="6477000"/>
          </a:xfrm>
        </p:grpSpPr>
        <p:sp>
          <p:nvSpPr>
            <p:cNvPr id="4" name="Freeform 4">
              <a:extLst>
                <a:ext uri="{FF2B5EF4-FFF2-40B4-BE49-F238E27FC236}">
                  <a16:creationId xmlns:a16="http://schemas.microsoft.com/office/drawing/2014/main" id="{9559373C-4C99-26AF-B0D3-2BDC81011359}"/>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alphaModFix amt="52000"/>
              </a:blip>
              <a:stretch>
                <a:fillRect l="-45569" t="-33353" r="-41745"/>
              </a:stretch>
            </a:blipFill>
          </p:spPr>
          <p:txBody>
            <a:bodyPr/>
            <a:lstStyle/>
            <a:p>
              <a:pPr defTabSz="1306585"/>
              <a:endParaRPr lang="en-GB" sz="2571">
                <a:solidFill>
                  <a:prstClr val="black"/>
                </a:solidFill>
                <a:latin typeface="Calibri"/>
              </a:endParaRPr>
            </a:p>
          </p:txBody>
        </p:sp>
        <p:sp>
          <p:nvSpPr>
            <p:cNvPr id="5" name="Freeform 5">
              <a:extLst>
                <a:ext uri="{FF2B5EF4-FFF2-40B4-BE49-F238E27FC236}">
                  <a16:creationId xmlns:a16="http://schemas.microsoft.com/office/drawing/2014/main" id="{06317FEB-8734-CC49-C976-6DC1A40FFBE8}"/>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BE38E">
                <a:alpha val="51765"/>
              </a:srgbClr>
            </a:solidFill>
          </p:spPr>
          <p:txBody>
            <a:bodyPr/>
            <a:lstStyle/>
            <a:p>
              <a:pPr defTabSz="1306585"/>
              <a:endParaRPr lang="en-GB" sz="2571">
                <a:solidFill>
                  <a:prstClr val="black"/>
                </a:solidFill>
                <a:latin typeface="Calibri"/>
              </a:endParaRPr>
            </a:p>
          </p:txBody>
        </p:sp>
      </p:grpSp>
      <p:grpSp>
        <p:nvGrpSpPr>
          <p:cNvPr id="13" name="Group 13">
            <a:extLst>
              <a:ext uri="{FF2B5EF4-FFF2-40B4-BE49-F238E27FC236}">
                <a16:creationId xmlns:a16="http://schemas.microsoft.com/office/drawing/2014/main" id="{56AB76D3-5E60-BB48-E654-3C164CB65403}"/>
              </a:ext>
            </a:extLst>
          </p:cNvPr>
          <p:cNvGrpSpPr/>
          <p:nvPr/>
        </p:nvGrpSpPr>
        <p:grpSpPr>
          <a:xfrm>
            <a:off x="4462210" y="1701462"/>
            <a:ext cx="7670992" cy="286020"/>
            <a:chOff x="0" y="0"/>
            <a:chExt cx="1703697" cy="42595"/>
          </a:xfrm>
        </p:grpSpPr>
        <p:sp>
          <p:nvSpPr>
            <p:cNvPr id="14" name="Freeform 14">
              <a:extLst>
                <a:ext uri="{FF2B5EF4-FFF2-40B4-BE49-F238E27FC236}">
                  <a16:creationId xmlns:a16="http://schemas.microsoft.com/office/drawing/2014/main" id="{89861FFE-CE00-B25E-BC7D-0740BF0D0A3E}"/>
                </a:ext>
              </a:extLst>
            </p:cNvPr>
            <p:cNvSpPr/>
            <p:nvPr/>
          </p:nvSpPr>
          <p:spPr>
            <a:xfrm>
              <a:off x="0" y="0"/>
              <a:ext cx="1703697" cy="42595"/>
            </a:xfrm>
            <a:custGeom>
              <a:avLst/>
              <a:gdLst/>
              <a:ahLst/>
              <a:cxnLst/>
              <a:rect l="l" t="t" r="r" b="b"/>
              <a:pathLst>
                <a:path w="1703697" h="42595">
                  <a:moveTo>
                    <a:pt x="0" y="0"/>
                  </a:moveTo>
                  <a:lnTo>
                    <a:pt x="1703697" y="0"/>
                  </a:lnTo>
                  <a:lnTo>
                    <a:pt x="1703697" y="42595"/>
                  </a:lnTo>
                  <a:lnTo>
                    <a:pt x="0" y="42595"/>
                  </a:lnTo>
                  <a:close/>
                </a:path>
              </a:pathLst>
            </a:custGeom>
            <a:solidFill>
              <a:srgbClr val="003674"/>
            </a:solidFill>
          </p:spPr>
          <p:txBody>
            <a:bodyPr/>
            <a:lstStyle/>
            <a:p>
              <a:pPr defTabSz="1306585"/>
              <a:endParaRPr lang="en-GB" sz="2571">
                <a:solidFill>
                  <a:prstClr val="black"/>
                </a:solidFill>
                <a:latin typeface="Calibri"/>
              </a:endParaRPr>
            </a:p>
          </p:txBody>
        </p:sp>
        <p:sp>
          <p:nvSpPr>
            <p:cNvPr id="15" name="TextBox 15">
              <a:extLst>
                <a:ext uri="{FF2B5EF4-FFF2-40B4-BE49-F238E27FC236}">
                  <a16:creationId xmlns:a16="http://schemas.microsoft.com/office/drawing/2014/main" id="{AEDC6DC4-573E-56B1-5F26-39E05A1ACA62}"/>
                </a:ext>
              </a:extLst>
            </p:cNvPr>
            <p:cNvSpPr txBox="1"/>
            <p:nvPr/>
          </p:nvSpPr>
          <p:spPr>
            <a:xfrm>
              <a:off x="0" y="-38100"/>
              <a:ext cx="1703697" cy="80695"/>
            </a:xfrm>
            <a:prstGeom prst="rect">
              <a:avLst/>
            </a:prstGeom>
          </p:spPr>
          <p:txBody>
            <a:bodyPr lIns="72603" tIns="72603" rIns="72603" bIns="72603" rtlCol="0" anchor="ctr"/>
            <a:lstStyle/>
            <a:p>
              <a:pPr algn="ctr" defTabSz="1306585">
                <a:lnSpc>
                  <a:spcPts val="2801"/>
                </a:lnSpc>
              </a:pPr>
              <a:endParaRPr sz="2571">
                <a:solidFill>
                  <a:prstClr val="black"/>
                </a:solidFill>
                <a:latin typeface="Calibri"/>
              </a:endParaRPr>
            </a:p>
          </p:txBody>
        </p:sp>
      </p:grpSp>
      <p:grpSp>
        <p:nvGrpSpPr>
          <p:cNvPr id="6" name="Group 5">
            <a:extLst>
              <a:ext uri="{FF2B5EF4-FFF2-40B4-BE49-F238E27FC236}">
                <a16:creationId xmlns:a16="http://schemas.microsoft.com/office/drawing/2014/main" id="{981FF06B-C4D4-F682-E774-D71B61250B0F}"/>
              </a:ext>
            </a:extLst>
          </p:cNvPr>
          <p:cNvGrpSpPr/>
          <p:nvPr/>
        </p:nvGrpSpPr>
        <p:grpSpPr>
          <a:xfrm>
            <a:off x="3351212" y="4021544"/>
            <a:ext cx="11430000" cy="906844"/>
            <a:chOff x="3351212" y="4021544"/>
            <a:chExt cx="11430000" cy="906844"/>
          </a:xfrm>
        </p:grpSpPr>
        <p:sp>
          <p:nvSpPr>
            <p:cNvPr id="20" name="Freeform 20">
              <a:extLst>
                <a:ext uri="{FF2B5EF4-FFF2-40B4-BE49-F238E27FC236}">
                  <a16:creationId xmlns:a16="http://schemas.microsoft.com/office/drawing/2014/main" id="{A3D74D3B-FAB9-A5F3-3493-3473E034530B}"/>
                </a:ext>
              </a:extLst>
            </p:cNvPr>
            <p:cNvSpPr/>
            <p:nvPr/>
          </p:nvSpPr>
          <p:spPr>
            <a:xfrm>
              <a:off x="3351212" y="4021544"/>
              <a:ext cx="11277600" cy="906844"/>
            </a:xfrm>
            <a:custGeom>
              <a:avLst/>
              <a:gdLst/>
              <a:ahLst/>
              <a:cxnLst/>
              <a:rect l="l" t="t" r="r" b="b"/>
              <a:pathLst>
                <a:path w="4784030" h="634511">
                  <a:moveTo>
                    <a:pt x="0" y="0"/>
                  </a:moveTo>
                  <a:lnTo>
                    <a:pt x="4784031" y="0"/>
                  </a:lnTo>
                  <a:lnTo>
                    <a:pt x="4784031" y="634511"/>
                  </a:lnTo>
                  <a:lnTo>
                    <a:pt x="0" y="634511"/>
                  </a:lnTo>
                  <a:lnTo>
                    <a:pt x="0" y="0"/>
                  </a:lnTo>
                  <a:close/>
                </a:path>
              </a:pathLst>
            </a:custGeom>
            <a:blipFill>
              <a:blip r:embed="rId5">
                <a:alphaModFix amt="80000"/>
              </a:blip>
              <a:stretch>
                <a:fillRect t="-273381" b="-283515"/>
              </a:stretch>
            </a:blipFill>
          </p:spPr>
          <p:txBody>
            <a:bodyPr/>
            <a:lstStyle/>
            <a:p>
              <a:pPr defTabSz="1306585"/>
              <a:endParaRPr lang="en-GB" sz="2571">
                <a:solidFill>
                  <a:prstClr val="black"/>
                </a:solidFill>
                <a:latin typeface="Calibri"/>
              </a:endParaRPr>
            </a:p>
          </p:txBody>
        </p:sp>
        <p:sp>
          <p:nvSpPr>
            <p:cNvPr id="18" name="TextBox 18">
              <a:extLst>
                <a:ext uri="{FF2B5EF4-FFF2-40B4-BE49-F238E27FC236}">
                  <a16:creationId xmlns:a16="http://schemas.microsoft.com/office/drawing/2014/main" id="{CB3AE9A3-0790-3B8F-0EBA-B9CD02DB8CFD}"/>
                </a:ext>
              </a:extLst>
            </p:cNvPr>
            <p:cNvSpPr txBox="1"/>
            <p:nvPr/>
          </p:nvSpPr>
          <p:spPr>
            <a:xfrm>
              <a:off x="4418013" y="4022843"/>
              <a:ext cx="4932348" cy="859826"/>
            </a:xfrm>
            <a:prstGeom prst="rect">
              <a:avLst/>
            </a:prstGeom>
            <a:noFill/>
          </p:spPr>
          <p:txBody>
            <a:bodyPr lIns="72603" tIns="72603" rIns="72603" bIns="72603" rtlCol="0" anchor="ctr"/>
            <a:lstStyle/>
            <a:p>
              <a:pPr defTabSz="1306585">
                <a:lnSpc>
                  <a:spcPts val="3200"/>
                </a:lnSpc>
              </a:pPr>
              <a:r>
                <a:rPr lang="en-US" sz="2800" b="1" dirty="0">
                  <a:solidFill>
                    <a:srgbClr val="000000"/>
                  </a:solidFill>
                  <a:latin typeface="Lato Bold"/>
                  <a:ea typeface="Lato Bold"/>
                  <a:cs typeface="Lato Bold"/>
                  <a:sym typeface="Lato Bold"/>
                </a:rPr>
                <a:t>Receiving Churches</a:t>
              </a:r>
            </a:p>
          </p:txBody>
        </p:sp>
        <p:sp>
          <p:nvSpPr>
            <p:cNvPr id="19" name="TextBox 19">
              <a:extLst>
                <a:ext uri="{FF2B5EF4-FFF2-40B4-BE49-F238E27FC236}">
                  <a16:creationId xmlns:a16="http://schemas.microsoft.com/office/drawing/2014/main" id="{7BF4052F-F846-4375-AA47-497709CA8820}"/>
                </a:ext>
              </a:extLst>
            </p:cNvPr>
            <p:cNvSpPr txBox="1"/>
            <p:nvPr/>
          </p:nvSpPr>
          <p:spPr>
            <a:xfrm>
              <a:off x="9463725" y="4080189"/>
              <a:ext cx="5317487" cy="769441"/>
            </a:xfrm>
            <a:prstGeom prst="rect">
              <a:avLst/>
            </a:prstGeom>
          </p:spPr>
          <p:txBody>
            <a:bodyPr wrap="square" lIns="0" tIns="0" rIns="0" bIns="0" rtlCol="0" anchor="t">
              <a:spAutoFit/>
            </a:bodyPr>
            <a:lstStyle/>
            <a:p>
              <a:pPr defTabSz="1306585">
                <a:lnSpc>
                  <a:spcPts val="3000"/>
                </a:lnSpc>
                <a:spcBef>
                  <a:spcPct val="0"/>
                </a:spcBef>
              </a:pPr>
              <a:r>
                <a:rPr lang="en-US" sz="2800" dirty="0">
                  <a:solidFill>
                    <a:srgbClr val="000000"/>
                  </a:solidFill>
                  <a:latin typeface="Lato"/>
                  <a:ea typeface="Lato"/>
                  <a:cs typeface="Lato"/>
                  <a:sym typeface="Lato"/>
                </a:rPr>
                <a:t>Local Churches wanting to be more effective in mission</a:t>
              </a:r>
            </a:p>
          </p:txBody>
        </p:sp>
      </p:grpSp>
      <p:grpSp>
        <p:nvGrpSpPr>
          <p:cNvPr id="7" name="Group 6">
            <a:extLst>
              <a:ext uri="{FF2B5EF4-FFF2-40B4-BE49-F238E27FC236}">
                <a16:creationId xmlns:a16="http://schemas.microsoft.com/office/drawing/2014/main" id="{4E7D7287-C089-C538-60F0-57C19D2E0365}"/>
              </a:ext>
            </a:extLst>
          </p:cNvPr>
          <p:cNvGrpSpPr/>
          <p:nvPr/>
        </p:nvGrpSpPr>
        <p:grpSpPr>
          <a:xfrm>
            <a:off x="3351213" y="5624610"/>
            <a:ext cx="11157476" cy="994471"/>
            <a:chOff x="3351213" y="5624610"/>
            <a:chExt cx="11157476" cy="994471"/>
          </a:xfrm>
        </p:grpSpPr>
        <p:sp>
          <p:nvSpPr>
            <p:cNvPr id="26" name="Freeform 26">
              <a:extLst>
                <a:ext uri="{FF2B5EF4-FFF2-40B4-BE49-F238E27FC236}">
                  <a16:creationId xmlns:a16="http://schemas.microsoft.com/office/drawing/2014/main" id="{7F9F9A41-3A6B-64FA-1BD5-42B74E40877F}"/>
                </a:ext>
              </a:extLst>
            </p:cNvPr>
            <p:cNvSpPr/>
            <p:nvPr/>
          </p:nvSpPr>
          <p:spPr>
            <a:xfrm>
              <a:off x="3351213" y="5624610"/>
              <a:ext cx="11157476" cy="994471"/>
            </a:xfrm>
            <a:custGeom>
              <a:avLst/>
              <a:gdLst/>
              <a:ahLst/>
              <a:cxnLst/>
              <a:rect l="l" t="t" r="r" b="b"/>
              <a:pathLst>
                <a:path w="6705037" h="927763">
                  <a:moveTo>
                    <a:pt x="0" y="0"/>
                  </a:moveTo>
                  <a:lnTo>
                    <a:pt x="6705037" y="0"/>
                  </a:lnTo>
                  <a:lnTo>
                    <a:pt x="6705037" y="927763"/>
                  </a:lnTo>
                  <a:lnTo>
                    <a:pt x="0" y="927763"/>
                  </a:lnTo>
                  <a:lnTo>
                    <a:pt x="0" y="0"/>
                  </a:lnTo>
                  <a:close/>
                </a:path>
              </a:pathLst>
            </a:custGeom>
            <a:blipFill>
              <a:blip r:embed="rId6">
                <a:alphaModFix amt="60000"/>
              </a:blip>
              <a:stretch>
                <a:fillRect t="-257967" r="-9692" b="-338668"/>
              </a:stretch>
            </a:blipFill>
          </p:spPr>
          <p:txBody>
            <a:bodyPr/>
            <a:lstStyle/>
            <a:p>
              <a:pPr defTabSz="1306585"/>
              <a:endParaRPr lang="en-GB" sz="2800" dirty="0">
                <a:solidFill>
                  <a:prstClr val="black"/>
                </a:solidFill>
                <a:latin typeface="Calibri"/>
              </a:endParaRPr>
            </a:p>
          </p:txBody>
        </p:sp>
        <p:sp>
          <p:nvSpPr>
            <p:cNvPr id="24" name="TextBox 24">
              <a:extLst>
                <a:ext uri="{FF2B5EF4-FFF2-40B4-BE49-F238E27FC236}">
                  <a16:creationId xmlns:a16="http://schemas.microsoft.com/office/drawing/2014/main" id="{2D5A5DFE-41AF-6E0C-0CB9-06E754E3B333}"/>
                </a:ext>
              </a:extLst>
            </p:cNvPr>
            <p:cNvSpPr txBox="1"/>
            <p:nvPr/>
          </p:nvSpPr>
          <p:spPr>
            <a:xfrm>
              <a:off x="4462209" y="5628481"/>
              <a:ext cx="4213516" cy="902200"/>
            </a:xfrm>
            <a:prstGeom prst="rect">
              <a:avLst/>
            </a:prstGeom>
          </p:spPr>
          <p:txBody>
            <a:bodyPr lIns="72603" tIns="72603" rIns="72603" bIns="72603" rtlCol="0" anchor="ctr"/>
            <a:lstStyle/>
            <a:p>
              <a:pPr defTabSz="1306585">
                <a:lnSpc>
                  <a:spcPts val="3200"/>
                </a:lnSpc>
              </a:pPr>
              <a:r>
                <a:rPr lang="en-US" sz="2800" b="1" dirty="0">
                  <a:solidFill>
                    <a:srgbClr val="000000"/>
                  </a:solidFill>
                  <a:latin typeface="Lato Bold"/>
                  <a:ea typeface="Lato Bold"/>
                  <a:cs typeface="Lato Bold"/>
                  <a:sym typeface="Lato Bold"/>
                </a:rPr>
                <a:t>New mission initiatives</a:t>
              </a:r>
            </a:p>
          </p:txBody>
        </p:sp>
        <p:sp>
          <p:nvSpPr>
            <p:cNvPr id="25" name="TextBox 25">
              <a:extLst>
                <a:ext uri="{FF2B5EF4-FFF2-40B4-BE49-F238E27FC236}">
                  <a16:creationId xmlns:a16="http://schemas.microsoft.com/office/drawing/2014/main" id="{1AEFB035-3E14-7448-E257-D8160C135640}"/>
                </a:ext>
              </a:extLst>
            </p:cNvPr>
            <p:cNvSpPr txBox="1"/>
            <p:nvPr/>
          </p:nvSpPr>
          <p:spPr>
            <a:xfrm>
              <a:off x="9504731" y="5728791"/>
              <a:ext cx="4785116" cy="769441"/>
            </a:xfrm>
            <a:prstGeom prst="rect">
              <a:avLst/>
            </a:prstGeom>
          </p:spPr>
          <p:txBody>
            <a:bodyPr lIns="0" tIns="0" rIns="0" bIns="0" rtlCol="0" anchor="t">
              <a:spAutoFit/>
            </a:bodyPr>
            <a:lstStyle/>
            <a:p>
              <a:pPr defTabSz="1306585">
                <a:lnSpc>
                  <a:spcPts val="3000"/>
                </a:lnSpc>
                <a:spcBef>
                  <a:spcPct val="0"/>
                </a:spcBef>
              </a:pPr>
              <a:r>
                <a:rPr lang="en-US" sz="2800" dirty="0">
                  <a:solidFill>
                    <a:srgbClr val="000000"/>
                  </a:solidFill>
                  <a:latin typeface="Lato"/>
                  <a:ea typeface="Lato"/>
                  <a:cs typeface="Lato"/>
                  <a:sym typeface="Lato"/>
                </a:rPr>
                <a:t>Pioneer and church planting initiatives</a:t>
              </a:r>
            </a:p>
          </p:txBody>
        </p:sp>
      </p:grpSp>
      <p:grpSp>
        <p:nvGrpSpPr>
          <p:cNvPr id="9" name="Group 8">
            <a:extLst>
              <a:ext uri="{FF2B5EF4-FFF2-40B4-BE49-F238E27FC236}">
                <a16:creationId xmlns:a16="http://schemas.microsoft.com/office/drawing/2014/main" id="{B61E74A6-AFEC-5C13-3ABD-83CB1B91607C}"/>
              </a:ext>
            </a:extLst>
          </p:cNvPr>
          <p:cNvGrpSpPr/>
          <p:nvPr/>
        </p:nvGrpSpPr>
        <p:grpSpPr>
          <a:xfrm>
            <a:off x="3884612" y="8775123"/>
            <a:ext cx="10744200" cy="994472"/>
            <a:chOff x="3884612" y="8775123"/>
            <a:chExt cx="10744200" cy="994472"/>
          </a:xfrm>
        </p:grpSpPr>
        <p:sp>
          <p:nvSpPr>
            <p:cNvPr id="32" name="Freeform 32">
              <a:extLst>
                <a:ext uri="{FF2B5EF4-FFF2-40B4-BE49-F238E27FC236}">
                  <a16:creationId xmlns:a16="http://schemas.microsoft.com/office/drawing/2014/main" id="{9C61B99A-945A-A04D-1262-8E5FCDA87E85}"/>
                </a:ext>
              </a:extLst>
            </p:cNvPr>
            <p:cNvSpPr/>
            <p:nvPr/>
          </p:nvSpPr>
          <p:spPr>
            <a:xfrm>
              <a:off x="3884612" y="8775123"/>
              <a:ext cx="10744200" cy="994472"/>
            </a:xfrm>
            <a:custGeom>
              <a:avLst/>
              <a:gdLst/>
              <a:ahLst/>
              <a:cxnLst/>
              <a:rect l="l" t="t" r="r" b="b"/>
              <a:pathLst>
                <a:path w="6643058" h="980734">
                  <a:moveTo>
                    <a:pt x="0" y="0"/>
                  </a:moveTo>
                  <a:lnTo>
                    <a:pt x="6643058" y="0"/>
                  </a:lnTo>
                  <a:lnTo>
                    <a:pt x="6643058" y="980734"/>
                  </a:lnTo>
                  <a:lnTo>
                    <a:pt x="0" y="980734"/>
                  </a:lnTo>
                  <a:lnTo>
                    <a:pt x="0" y="0"/>
                  </a:lnTo>
                  <a:close/>
                </a:path>
              </a:pathLst>
            </a:custGeom>
            <a:blipFill>
              <a:blip r:embed="rId7">
                <a:alphaModFix amt="70000"/>
              </a:blip>
              <a:stretch>
                <a:fillRect t="-234021" b="-334021"/>
              </a:stretch>
            </a:blipFill>
          </p:spPr>
          <p:txBody>
            <a:bodyPr/>
            <a:lstStyle/>
            <a:p>
              <a:pPr defTabSz="1306585"/>
              <a:endParaRPr lang="en-GB" sz="2800">
                <a:solidFill>
                  <a:prstClr val="black"/>
                </a:solidFill>
                <a:latin typeface="Calibri"/>
              </a:endParaRPr>
            </a:p>
          </p:txBody>
        </p:sp>
        <p:sp>
          <p:nvSpPr>
            <p:cNvPr id="30" name="TextBox 30">
              <a:extLst>
                <a:ext uri="{FF2B5EF4-FFF2-40B4-BE49-F238E27FC236}">
                  <a16:creationId xmlns:a16="http://schemas.microsoft.com/office/drawing/2014/main" id="{9D92C2AB-56B9-5834-E461-B59488D27375}"/>
                </a:ext>
              </a:extLst>
            </p:cNvPr>
            <p:cNvSpPr txBox="1"/>
            <p:nvPr/>
          </p:nvSpPr>
          <p:spPr>
            <a:xfrm>
              <a:off x="4619431" y="8905081"/>
              <a:ext cx="4316175" cy="818377"/>
            </a:xfrm>
            <a:prstGeom prst="rect">
              <a:avLst/>
            </a:prstGeom>
          </p:spPr>
          <p:txBody>
            <a:bodyPr lIns="72603" tIns="72603" rIns="72603" bIns="72603" rtlCol="0" anchor="ctr"/>
            <a:lstStyle/>
            <a:p>
              <a:pPr defTabSz="1306585">
                <a:lnSpc>
                  <a:spcPts val="3200"/>
                </a:lnSpc>
              </a:pPr>
              <a:r>
                <a:rPr lang="en-US" sz="2800" b="1" dirty="0">
                  <a:solidFill>
                    <a:srgbClr val="000000"/>
                  </a:solidFill>
                  <a:latin typeface="Lato Bold"/>
                  <a:ea typeface="Lato Bold"/>
                  <a:cs typeface="Lato Bold"/>
                  <a:sym typeface="Lato Bold"/>
                </a:rPr>
                <a:t>Resourcing churches</a:t>
              </a:r>
            </a:p>
          </p:txBody>
        </p:sp>
        <p:sp>
          <p:nvSpPr>
            <p:cNvPr id="31" name="TextBox 31">
              <a:extLst>
                <a:ext uri="{FF2B5EF4-FFF2-40B4-BE49-F238E27FC236}">
                  <a16:creationId xmlns:a16="http://schemas.microsoft.com/office/drawing/2014/main" id="{6CDBC499-D798-72E6-A840-D4667D406BC8}"/>
                </a:ext>
              </a:extLst>
            </p:cNvPr>
            <p:cNvSpPr txBox="1"/>
            <p:nvPr/>
          </p:nvSpPr>
          <p:spPr>
            <a:xfrm>
              <a:off x="9515699" y="8905081"/>
              <a:ext cx="3970113" cy="769441"/>
            </a:xfrm>
            <a:prstGeom prst="rect">
              <a:avLst/>
            </a:prstGeom>
          </p:spPr>
          <p:txBody>
            <a:bodyPr wrap="square" lIns="0" tIns="0" rIns="0" bIns="0" rtlCol="0" anchor="t">
              <a:spAutoFit/>
            </a:bodyPr>
            <a:lstStyle/>
            <a:p>
              <a:pPr defTabSz="1306585">
                <a:lnSpc>
                  <a:spcPts val="3000"/>
                </a:lnSpc>
                <a:spcBef>
                  <a:spcPct val="0"/>
                </a:spcBef>
              </a:pPr>
              <a:r>
                <a:rPr lang="en-US" sz="2800" dirty="0">
                  <a:solidFill>
                    <a:srgbClr val="000000"/>
                  </a:solidFill>
                  <a:latin typeface="Lato"/>
                  <a:ea typeface="Lato"/>
                  <a:cs typeface="Lato"/>
                  <a:sym typeface="Lato"/>
                </a:rPr>
                <a:t>Churches wanting to support other churches </a:t>
              </a:r>
            </a:p>
          </p:txBody>
        </p:sp>
      </p:grpSp>
      <p:sp>
        <p:nvSpPr>
          <p:cNvPr id="34" name="TextBox 34">
            <a:extLst>
              <a:ext uri="{FF2B5EF4-FFF2-40B4-BE49-F238E27FC236}">
                <a16:creationId xmlns:a16="http://schemas.microsoft.com/office/drawing/2014/main" id="{52705686-952D-B7CB-CFB6-615C9684C645}"/>
              </a:ext>
            </a:extLst>
          </p:cNvPr>
          <p:cNvSpPr txBox="1"/>
          <p:nvPr/>
        </p:nvSpPr>
        <p:spPr>
          <a:xfrm>
            <a:off x="4418013" y="1030168"/>
            <a:ext cx="8007836" cy="641201"/>
          </a:xfrm>
          <a:prstGeom prst="rect">
            <a:avLst/>
          </a:prstGeom>
        </p:spPr>
        <p:txBody>
          <a:bodyPr wrap="square" lIns="0" tIns="0" rIns="0" bIns="0" rtlCol="0" anchor="t">
            <a:spAutoFit/>
          </a:bodyPr>
          <a:lstStyle/>
          <a:p>
            <a:pPr defTabSz="1306585">
              <a:lnSpc>
                <a:spcPts val="4998"/>
              </a:lnSpc>
              <a:spcBef>
                <a:spcPct val="0"/>
              </a:spcBef>
            </a:pPr>
            <a:r>
              <a:rPr lang="en-US" sz="4400" b="1" dirty="0">
                <a:solidFill>
                  <a:srgbClr val="000000"/>
                </a:solidFill>
                <a:latin typeface="Lato Bold"/>
                <a:ea typeface="Lato Bold"/>
                <a:cs typeface="Lato Bold"/>
                <a:sym typeface="Lato Bold"/>
              </a:rPr>
              <a:t>Who is Partners in Mission for?</a:t>
            </a:r>
          </a:p>
        </p:txBody>
      </p:sp>
      <p:grpSp>
        <p:nvGrpSpPr>
          <p:cNvPr id="8" name="Group 7">
            <a:extLst>
              <a:ext uri="{FF2B5EF4-FFF2-40B4-BE49-F238E27FC236}">
                <a16:creationId xmlns:a16="http://schemas.microsoft.com/office/drawing/2014/main" id="{942FF029-DF21-304E-31FE-8D064813AF3A}"/>
              </a:ext>
            </a:extLst>
          </p:cNvPr>
          <p:cNvGrpSpPr/>
          <p:nvPr/>
        </p:nvGrpSpPr>
        <p:grpSpPr>
          <a:xfrm>
            <a:off x="3592502" y="7202584"/>
            <a:ext cx="10916185" cy="946888"/>
            <a:chOff x="3592502" y="7202584"/>
            <a:chExt cx="10916185" cy="946888"/>
          </a:xfrm>
        </p:grpSpPr>
        <p:sp>
          <p:nvSpPr>
            <p:cNvPr id="39" name="Freeform 39">
              <a:extLst>
                <a:ext uri="{FF2B5EF4-FFF2-40B4-BE49-F238E27FC236}">
                  <a16:creationId xmlns:a16="http://schemas.microsoft.com/office/drawing/2014/main" id="{9548D57A-2297-4FCE-DBCF-849B5667DEF4}"/>
                </a:ext>
              </a:extLst>
            </p:cNvPr>
            <p:cNvSpPr/>
            <p:nvPr/>
          </p:nvSpPr>
          <p:spPr>
            <a:xfrm>
              <a:off x="3592502" y="7202584"/>
              <a:ext cx="10916185" cy="946888"/>
            </a:xfrm>
            <a:custGeom>
              <a:avLst/>
              <a:gdLst/>
              <a:ahLst/>
              <a:cxnLst/>
              <a:rect l="l" t="t" r="r" b="b"/>
              <a:pathLst>
                <a:path w="6391566" h="883372">
                  <a:moveTo>
                    <a:pt x="0" y="0"/>
                  </a:moveTo>
                  <a:lnTo>
                    <a:pt x="6391566" y="0"/>
                  </a:lnTo>
                  <a:lnTo>
                    <a:pt x="6391566" y="883372"/>
                  </a:lnTo>
                  <a:lnTo>
                    <a:pt x="0" y="883372"/>
                  </a:lnTo>
                  <a:lnTo>
                    <a:pt x="0" y="0"/>
                  </a:lnTo>
                  <a:close/>
                </a:path>
              </a:pathLst>
            </a:custGeom>
            <a:blipFill>
              <a:blip r:embed="rId8"/>
              <a:stretch>
                <a:fillRect t="-312337" b="-358066"/>
              </a:stretch>
            </a:blipFill>
          </p:spPr>
          <p:txBody>
            <a:bodyPr/>
            <a:lstStyle/>
            <a:p>
              <a:pPr defTabSz="1306585"/>
              <a:endParaRPr lang="en-GB" sz="2800">
                <a:solidFill>
                  <a:prstClr val="black"/>
                </a:solidFill>
                <a:latin typeface="Calibri"/>
              </a:endParaRPr>
            </a:p>
          </p:txBody>
        </p:sp>
        <p:sp>
          <p:nvSpPr>
            <p:cNvPr id="38" name="TextBox 38">
              <a:extLst>
                <a:ext uri="{FF2B5EF4-FFF2-40B4-BE49-F238E27FC236}">
                  <a16:creationId xmlns:a16="http://schemas.microsoft.com/office/drawing/2014/main" id="{B079A23F-013F-6C01-75A4-1789563713F1}"/>
                </a:ext>
              </a:extLst>
            </p:cNvPr>
            <p:cNvSpPr txBox="1"/>
            <p:nvPr/>
          </p:nvSpPr>
          <p:spPr>
            <a:xfrm>
              <a:off x="4533070" y="7262770"/>
              <a:ext cx="3120861" cy="859826"/>
            </a:xfrm>
            <a:prstGeom prst="rect">
              <a:avLst/>
            </a:prstGeom>
          </p:spPr>
          <p:txBody>
            <a:bodyPr lIns="72603" tIns="72603" rIns="72603" bIns="72603" rtlCol="0" anchor="ctr"/>
            <a:lstStyle/>
            <a:p>
              <a:pPr defTabSz="1306585">
                <a:lnSpc>
                  <a:spcPts val="3200"/>
                </a:lnSpc>
              </a:pPr>
              <a:r>
                <a:rPr lang="en-US" sz="2800" b="1" dirty="0">
                  <a:solidFill>
                    <a:srgbClr val="000000"/>
                  </a:solidFill>
                  <a:latin typeface="Lato Bold"/>
                  <a:ea typeface="Lato Bold"/>
                  <a:cs typeface="Lato Bold"/>
                  <a:sym typeface="Lato Bold"/>
                </a:rPr>
                <a:t>Churches at risk</a:t>
              </a:r>
            </a:p>
          </p:txBody>
        </p:sp>
        <p:sp>
          <p:nvSpPr>
            <p:cNvPr id="40" name="TextBox 40">
              <a:extLst>
                <a:ext uri="{FF2B5EF4-FFF2-40B4-BE49-F238E27FC236}">
                  <a16:creationId xmlns:a16="http://schemas.microsoft.com/office/drawing/2014/main" id="{FBB15831-426F-8C70-D683-21D4E2889751}"/>
                </a:ext>
              </a:extLst>
            </p:cNvPr>
            <p:cNvSpPr txBox="1"/>
            <p:nvPr/>
          </p:nvSpPr>
          <p:spPr>
            <a:xfrm>
              <a:off x="9560630" y="7291307"/>
              <a:ext cx="3492782" cy="769441"/>
            </a:xfrm>
            <a:prstGeom prst="rect">
              <a:avLst/>
            </a:prstGeom>
          </p:spPr>
          <p:txBody>
            <a:bodyPr lIns="0" tIns="0" rIns="0" bIns="0" rtlCol="0" anchor="t">
              <a:spAutoFit/>
            </a:bodyPr>
            <a:lstStyle/>
            <a:p>
              <a:pPr defTabSz="1306585">
                <a:lnSpc>
                  <a:spcPts val="3000"/>
                </a:lnSpc>
                <a:spcBef>
                  <a:spcPct val="0"/>
                </a:spcBef>
              </a:pPr>
              <a:r>
                <a:rPr lang="en-US" sz="2800" dirty="0">
                  <a:solidFill>
                    <a:srgbClr val="000000"/>
                  </a:solidFill>
                  <a:latin typeface="Lato"/>
                  <a:ea typeface="Lato"/>
                  <a:cs typeface="Lato"/>
                  <a:sym typeface="Lato"/>
                </a:rPr>
                <a:t>Churches who are in danger of closure</a:t>
              </a:r>
            </a:p>
          </p:txBody>
        </p:sp>
      </p:grpSp>
    </p:spTree>
    <p:extLst>
      <p:ext uri="{BB962C8B-B14F-4D97-AF65-F5344CB8AC3E}">
        <p14:creationId xmlns:p14="http://schemas.microsoft.com/office/powerpoint/2010/main" val="287187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598AC-0C3C-47D7-31C3-CEB3B41D46E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86F832F-620A-65AB-A73B-8C7473BEE69E}"/>
              </a:ext>
            </a:extLst>
          </p:cNvPr>
          <p:cNvGrpSpPr/>
          <p:nvPr/>
        </p:nvGrpSpPr>
        <p:grpSpPr>
          <a:xfrm>
            <a:off x="4612150" y="1306693"/>
            <a:ext cx="8797462" cy="315582"/>
            <a:chOff x="0" y="0"/>
            <a:chExt cx="1747417" cy="52317"/>
          </a:xfrm>
        </p:grpSpPr>
        <p:sp>
          <p:nvSpPr>
            <p:cNvPr id="3" name="Freeform 3">
              <a:extLst>
                <a:ext uri="{FF2B5EF4-FFF2-40B4-BE49-F238E27FC236}">
                  <a16:creationId xmlns:a16="http://schemas.microsoft.com/office/drawing/2014/main" id="{E6B9C191-9A8A-3B75-2CE7-891B1C7A65DD}"/>
                </a:ext>
              </a:extLst>
            </p:cNvPr>
            <p:cNvSpPr/>
            <p:nvPr/>
          </p:nvSpPr>
          <p:spPr>
            <a:xfrm>
              <a:off x="0" y="0"/>
              <a:ext cx="1747417" cy="52317"/>
            </a:xfrm>
            <a:custGeom>
              <a:avLst/>
              <a:gdLst/>
              <a:ahLst/>
              <a:cxnLst/>
              <a:rect l="l" t="t" r="r" b="b"/>
              <a:pathLst>
                <a:path w="1747417" h="52317">
                  <a:moveTo>
                    <a:pt x="0" y="0"/>
                  </a:moveTo>
                  <a:lnTo>
                    <a:pt x="1747417" y="0"/>
                  </a:lnTo>
                  <a:lnTo>
                    <a:pt x="1747417" y="52317"/>
                  </a:lnTo>
                  <a:lnTo>
                    <a:pt x="0" y="52317"/>
                  </a:lnTo>
                  <a:close/>
                </a:path>
              </a:pathLst>
            </a:custGeom>
            <a:solidFill>
              <a:srgbClr val="00911A"/>
            </a:solidFill>
          </p:spPr>
          <p:txBody>
            <a:bodyPr/>
            <a:lstStyle/>
            <a:p>
              <a:pPr defTabSz="1306585"/>
              <a:endParaRPr lang="en-GB" sz="2571">
                <a:solidFill>
                  <a:prstClr val="black"/>
                </a:solidFill>
                <a:latin typeface="Calibri"/>
              </a:endParaRPr>
            </a:p>
          </p:txBody>
        </p:sp>
        <p:sp>
          <p:nvSpPr>
            <p:cNvPr id="4" name="TextBox 4">
              <a:extLst>
                <a:ext uri="{FF2B5EF4-FFF2-40B4-BE49-F238E27FC236}">
                  <a16:creationId xmlns:a16="http://schemas.microsoft.com/office/drawing/2014/main" id="{57581821-F2E1-650F-14E9-C0DF7B30ADBB}"/>
                </a:ext>
              </a:extLst>
            </p:cNvPr>
            <p:cNvSpPr txBox="1"/>
            <p:nvPr/>
          </p:nvSpPr>
          <p:spPr>
            <a:xfrm>
              <a:off x="0" y="-38100"/>
              <a:ext cx="1747417" cy="90417"/>
            </a:xfrm>
            <a:prstGeom prst="rect">
              <a:avLst/>
            </a:prstGeom>
          </p:spPr>
          <p:txBody>
            <a:bodyPr lIns="72603" tIns="72603" rIns="72603" bIns="72603" rtlCol="0" anchor="ctr"/>
            <a:lstStyle/>
            <a:p>
              <a:pPr algn="ctr" defTabSz="1306585">
                <a:lnSpc>
                  <a:spcPts val="2801"/>
                </a:lnSpc>
              </a:pPr>
              <a:endParaRPr sz="2571">
                <a:solidFill>
                  <a:prstClr val="black"/>
                </a:solidFill>
                <a:latin typeface="Calibri"/>
              </a:endParaRPr>
            </a:p>
          </p:txBody>
        </p:sp>
      </p:grpSp>
      <p:sp>
        <p:nvSpPr>
          <p:cNvPr id="9" name="Freeform 9">
            <a:extLst>
              <a:ext uri="{FF2B5EF4-FFF2-40B4-BE49-F238E27FC236}">
                <a16:creationId xmlns:a16="http://schemas.microsoft.com/office/drawing/2014/main" id="{81CA05DC-5D44-3C30-51D0-53CEB1528D78}"/>
              </a:ext>
            </a:extLst>
          </p:cNvPr>
          <p:cNvSpPr/>
          <p:nvPr/>
        </p:nvSpPr>
        <p:spPr>
          <a:xfrm>
            <a:off x="1598612" y="2362643"/>
            <a:ext cx="2071455" cy="2071455"/>
          </a:xfrm>
          <a:custGeom>
            <a:avLst/>
            <a:gdLst/>
            <a:ahLst/>
            <a:cxnLst/>
            <a:rect l="l" t="t" r="r" b="b"/>
            <a:pathLst>
              <a:path w="1449378" h="1449378">
                <a:moveTo>
                  <a:pt x="0" y="0"/>
                </a:moveTo>
                <a:lnTo>
                  <a:pt x="1449378" y="0"/>
                </a:lnTo>
                <a:lnTo>
                  <a:pt x="1449378" y="1449378"/>
                </a:lnTo>
                <a:lnTo>
                  <a:pt x="0" y="14493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06585"/>
            <a:endParaRPr lang="en-GB" sz="2571">
              <a:solidFill>
                <a:prstClr val="black"/>
              </a:solidFill>
              <a:latin typeface="Calibri"/>
            </a:endParaRPr>
          </a:p>
        </p:txBody>
      </p:sp>
      <p:sp>
        <p:nvSpPr>
          <p:cNvPr id="10" name="Freeform 10">
            <a:extLst>
              <a:ext uri="{FF2B5EF4-FFF2-40B4-BE49-F238E27FC236}">
                <a16:creationId xmlns:a16="http://schemas.microsoft.com/office/drawing/2014/main" id="{231084A0-7617-555D-61C7-05B884257A34}"/>
              </a:ext>
            </a:extLst>
          </p:cNvPr>
          <p:cNvSpPr/>
          <p:nvPr/>
        </p:nvSpPr>
        <p:spPr>
          <a:xfrm>
            <a:off x="1690822" y="6941173"/>
            <a:ext cx="2071455" cy="2071455"/>
          </a:xfrm>
          <a:custGeom>
            <a:avLst/>
            <a:gdLst/>
            <a:ahLst/>
            <a:cxnLst/>
            <a:rect l="l" t="t" r="r" b="b"/>
            <a:pathLst>
              <a:path w="1449378" h="1449378">
                <a:moveTo>
                  <a:pt x="0" y="0"/>
                </a:moveTo>
                <a:lnTo>
                  <a:pt x="1449379" y="0"/>
                </a:lnTo>
                <a:lnTo>
                  <a:pt x="1449379" y="1449379"/>
                </a:lnTo>
                <a:lnTo>
                  <a:pt x="0" y="14493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06585"/>
            <a:endParaRPr lang="en-GB" sz="2571">
              <a:solidFill>
                <a:prstClr val="black"/>
              </a:solidFill>
              <a:latin typeface="Calibri"/>
            </a:endParaRPr>
          </a:p>
        </p:txBody>
      </p:sp>
      <p:sp>
        <p:nvSpPr>
          <p:cNvPr id="11" name="Freeform 11">
            <a:extLst>
              <a:ext uri="{FF2B5EF4-FFF2-40B4-BE49-F238E27FC236}">
                <a16:creationId xmlns:a16="http://schemas.microsoft.com/office/drawing/2014/main" id="{D6B5B4D6-DB67-4481-5AEA-217FD0366054}"/>
              </a:ext>
            </a:extLst>
          </p:cNvPr>
          <p:cNvSpPr/>
          <p:nvPr/>
        </p:nvSpPr>
        <p:spPr>
          <a:xfrm>
            <a:off x="1598612" y="4651907"/>
            <a:ext cx="2071455" cy="2071455"/>
          </a:xfrm>
          <a:custGeom>
            <a:avLst/>
            <a:gdLst/>
            <a:ahLst/>
            <a:cxnLst/>
            <a:rect l="l" t="t" r="r" b="b"/>
            <a:pathLst>
              <a:path w="1449378" h="1449378">
                <a:moveTo>
                  <a:pt x="0" y="0"/>
                </a:moveTo>
                <a:lnTo>
                  <a:pt x="1449378" y="0"/>
                </a:lnTo>
                <a:lnTo>
                  <a:pt x="1449378" y="1449378"/>
                </a:lnTo>
                <a:lnTo>
                  <a:pt x="0" y="14493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06585"/>
            <a:endParaRPr lang="en-GB" sz="2571">
              <a:solidFill>
                <a:prstClr val="black"/>
              </a:solidFill>
              <a:latin typeface="Calibri"/>
            </a:endParaRPr>
          </a:p>
        </p:txBody>
      </p:sp>
      <p:sp>
        <p:nvSpPr>
          <p:cNvPr id="14" name="TextBox 14">
            <a:extLst>
              <a:ext uri="{FF2B5EF4-FFF2-40B4-BE49-F238E27FC236}">
                <a16:creationId xmlns:a16="http://schemas.microsoft.com/office/drawing/2014/main" id="{9A623BF4-CEC8-FA32-81F8-33733934FF0F}"/>
              </a:ext>
            </a:extLst>
          </p:cNvPr>
          <p:cNvSpPr txBox="1"/>
          <p:nvPr/>
        </p:nvSpPr>
        <p:spPr>
          <a:xfrm>
            <a:off x="5561012" y="580657"/>
            <a:ext cx="6906804" cy="641201"/>
          </a:xfrm>
          <a:prstGeom prst="rect">
            <a:avLst/>
          </a:prstGeom>
        </p:spPr>
        <p:txBody>
          <a:bodyPr lIns="0" tIns="0" rIns="0" bIns="0" rtlCol="0" anchor="t">
            <a:spAutoFit/>
          </a:bodyPr>
          <a:lstStyle/>
          <a:p>
            <a:pPr algn="ctr" defTabSz="1306585">
              <a:lnSpc>
                <a:spcPts val="4998"/>
              </a:lnSpc>
              <a:spcBef>
                <a:spcPct val="0"/>
              </a:spcBef>
            </a:pPr>
            <a:r>
              <a:rPr lang="en-US" sz="4400" b="1" dirty="0">
                <a:solidFill>
                  <a:srgbClr val="000000"/>
                </a:solidFill>
                <a:latin typeface="Lato Bold"/>
                <a:ea typeface="Lato Bold"/>
                <a:cs typeface="Lato Bold"/>
                <a:sym typeface="Lato Bold"/>
              </a:rPr>
              <a:t>Core Values</a:t>
            </a:r>
          </a:p>
        </p:txBody>
      </p:sp>
      <p:grpSp>
        <p:nvGrpSpPr>
          <p:cNvPr id="7" name="Group 6">
            <a:extLst>
              <a:ext uri="{FF2B5EF4-FFF2-40B4-BE49-F238E27FC236}">
                <a16:creationId xmlns:a16="http://schemas.microsoft.com/office/drawing/2014/main" id="{7FC13C42-7A5D-A896-284C-BA2C1609B886}"/>
              </a:ext>
            </a:extLst>
          </p:cNvPr>
          <p:cNvGrpSpPr/>
          <p:nvPr/>
        </p:nvGrpSpPr>
        <p:grpSpPr>
          <a:xfrm>
            <a:off x="4311964" y="7332294"/>
            <a:ext cx="8481515" cy="1315927"/>
            <a:chOff x="4311964" y="7332294"/>
            <a:chExt cx="8481515" cy="1315927"/>
          </a:xfrm>
        </p:grpSpPr>
        <p:sp>
          <p:nvSpPr>
            <p:cNvPr id="8" name="Freeform 8">
              <a:extLst>
                <a:ext uri="{FF2B5EF4-FFF2-40B4-BE49-F238E27FC236}">
                  <a16:creationId xmlns:a16="http://schemas.microsoft.com/office/drawing/2014/main" id="{E80786C9-9FBD-9D6E-6923-08ECB54816C4}"/>
                </a:ext>
              </a:extLst>
            </p:cNvPr>
            <p:cNvSpPr/>
            <p:nvPr/>
          </p:nvSpPr>
          <p:spPr>
            <a:xfrm>
              <a:off x="4311964" y="7332294"/>
              <a:ext cx="8481515" cy="1315927"/>
            </a:xfrm>
            <a:custGeom>
              <a:avLst/>
              <a:gdLst/>
              <a:ahLst/>
              <a:cxnLst/>
              <a:rect l="l" t="t" r="r" b="b"/>
              <a:pathLst>
                <a:path w="2575504" h="920743">
                  <a:moveTo>
                    <a:pt x="0" y="0"/>
                  </a:moveTo>
                  <a:lnTo>
                    <a:pt x="2575504" y="0"/>
                  </a:lnTo>
                  <a:lnTo>
                    <a:pt x="2575504" y="920743"/>
                  </a:lnTo>
                  <a:lnTo>
                    <a:pt x="0" y="920743"/>
                  </a:lnTo>
                  <a:lnTo>
                    <a:pt x="0" y="0"/>
                  </a:lnTo>
                  <a:close/>
                </a:path>
              </a:pathLst>
            </a:custGeom>
            <a:blipFill>
              <a:blip r:embed="rId8"/>
              <a:stretch>
                <a:fillRect/>
              </a:stretch>
            </a:blipFill>
          </p:spPr>
          <p:txBody>
            <a:bodyPr/>
            <a:lstStyle/>
            <a:p>
              <a:pPr defTabSz="1306585"/>
              <a:endParaRPr lang="en-GB" sz="2571">
                <a:solidFill>
                  <a:prstClr val="black"/>
                </a:solidFill>
                <a:latin typeface="Calibri"/>
              </a:endParaRPr>
            </a:p>
          </p:txBody>
        </p:sp>
        <p:sp>
          <p:nvSpPr>
            <p:cNvPr id="16" name="TextBox 16">
              <a:extLst>
                <a:ext uri="{FF2B5EF4-FFF2-40B4-BE49-F238E27FC236}">
                  <a16:creationId xmlns:a16="http://schemas.microsoft.com/office/drawing/2014/main" id="{F343E947-EBB7-8F75-96F4-E506A44267FF}"/>
                </a:ext>
              </a:extLst>
            </p:cNvPr>
            <p:cNvSpPr txBox="1"/>
            <p:nvPr/>
          </p:nvSpPr>
          <p:spPr>
            <a:xfrm>
              <a:off x="4836097" y="7732712"/>
              <a:ext cx="7125715" cy="410369"/>
            </a:xfrm>
            <a:prstGeom prst="rect">
              <a:avLst/>
            </a:prstGeom>
          </p:spPr>
          <p:txBody>
            <a:bodyPr wrap="square" lIns="0" tIns="0" rIns="0" bIns="0" rtlCol="0" anchor="t">
              <a:spAutoFit/>
            </a:bodyPr>
            <a:lstStyle/>
            <a:p>
              <a:pPr defTabSz="1306585">
                <a:lnSpc>
                  <a:spcPts val="3200"/>
                </a:lnSpc>
                <a:spcBef>
                  <a:spcPct val="0"/>
                </a:spcBef>
              </a:pPr>
              <a:r>
                <a:rPr lang="en-US" sz="2800" b="1" dirty="0">
                  <a:solidFill>
                    <a:srgbClr val="000000"/>
                  </a:solidFill>
                  <a:latin typeface="Lato"/>
                  <a:ea typeface="Lato"/>
                  <a:cs typeface="Lato"/>
                  <a:sym typeface="Lato"/>
                </a:rPr>
                <a:t>Discerning and being led by the Holy Spirit </a:t>
              </a:r>
            </a:p>
          </p:txBody>
        </p:sp>
      </p:grpSp>
      <p:grpSp>
        <p:nvGrpSpPr>
          <p:cNvPr id="5" name="Group 4">
            <a:extLst>
              <a:ext uri="{FF2B5EF4-FFF2-40B4-BE49-F238E27FC236}">
                <a16:creationId xmlns:a16="http://schemas.microsoft.com/office/drawing/2014/main" id="{CFF26325-7CCB-D91A-D51A-0D381159A70D}"/>
              </a:ext>
            </a:extLst>
          </p:cNvPr>
          <p:cNvGrpSpPr/>
          <p:nvPr/>
        </p:nvGrpSpPr>
        <p:grpSpPr>
          <a:xfrm>
            <a:off x="4265612" y="2732881"/>
            <a:ext cx="8481515" cy="1315927"/>
            <a:chOff x="4265612" y="2732881"/>
            <a:chExt cx="8481515" cy="1315927"/>
          </a:xfrm>
        </p:grpSpPr>
        <p:sp>
          <p:nvSpPr>
            <p:cNvPr id="12" name="Freeform 12">
              <a:extLst>
                <a:ext uri="{FF2B5EF4-FFF2-40B4-BE49-F238E27FC236}">
                  <a16:creationId xmlns:a16="http://schemas.microsoft.com/office/drawing/2014/main" id="{93E1347A-BE8C-F4F1-58EE-F636B7DE5CE6}"/>
                </a:ext>
              </a:extLst>
            </p:cNvPr>
            <p:cNvSpPr/>
            <p:nvPr/>
          </p:nvSpPr>
          <p:spPr>
            <a:xfrm>
              <a:off x="4265612" y="2732881"/>
              <a:ext cx="8481515" cy="1315927"/>
            </a:xfrm>
            <a:custGeom>
              <a:avLst/>
              <a:gdLst/>
              <a:ahLst/>
              <a:cxnLst/>
              <a:rect l="l" t="t" r="r" b="b"/>
              <a:pathLst>
                <a:path w="2575504" h="920743">
                  <a:moveTo>
                    <a:pt x="0" y="0"/>
                  </a:moveTo>
                  <a:lnTo>
                    <a:pt x="2575504" y="0"/>
                  </a:lnTo>
                  <a:lnTo>
                    <a:pt x="2575504" y="920743"/>
                  </a:lnTo>
                  <a:lnTo>
                    <a:pt x="0" y="920743"/>
                  </a:lnTo>
                  <a:lnTo>
                    <a:pt x="0" y="0"/>
                  </a:lnTo>
                  <a:close/>
                </a:path>
              </a:pathLst>
            </a:custGeom>
            <a:blipFill>
              <a:blip r:embed="rId9"/>
              <a:stretch>
                <a:fillRect/>
              </a:stretch>
            </a:blipFill>
          </p:spPr>
          <p:txBody>
            <a:bodyPr/>
            <a:lstStyle/>
            <a:p>
              <a:pPr defTabSz="1306585"/>
              <a:endParaRPr lang="en-GB" sz="2571">
                <a:solidFill>
                  <a:prstClr val="black"/>
                </a:solidFill>
                <a:latin typeface="Calibri"/>
              </a:endParaRPr>
            </a:p>
          </p:txBody>
        </p:sp>
        <p:sp>
          <p:nvSpPr>
            <p:cNvPr id="17" name="TextBox 17">
              <a:extLst>
                <a:ext uri="{FF2B5EF4-FFF2-40B4-BE49-F238E27FC236}">
                  <a16:creationId xmlns:a16="http://schemas.microsoft.com/office/drawing/2014/main" id="{D159E96A-928D-8331-12E0-C361B077A295}"/>
                </a:ext>
              </a:extLst>
            </p:cNvPr>
            <p:cNvSpPr txBox="1"/>
            <p:nvPr/>
          </p:nvSpPr>
          <p:spPr>
            <a:xfrm>
              <a:off x="4741706" y="3200103"/>
              <a:ext cx="7125715" cy="410369"/>
            </a:xfrm>
            <a:prstGeom prst="rect">
              <a:avLst/>
            </a:prstGeom>
          </p:spPr>
          <p:txBody>
            <a:bodyPr wrap="square" lIns="0" tIns="0" rIns="0" bIns="0" rtlCol="0" anchor="t">
              <a:spAutoFit/>
            </a:bodyPr>
            <a:lstStyle/>
            <a:p>
              <a:pPr defTabSz="1306585">
                <a:lnSpc>
                  <a:spcPts val="3200"/>
                </a:lnSpc>
                <a:spcBef>
                  <a:spcPct val="0"/>
                </a:spcBef>
              </a:pPr>
              <a:r>
                <a:rPr lang="en-US" sz="2800" b="1" dirty="0">
                  <a:solidFill>
                    <a:srgbClr val="000000"/>
                  </a:solidFill>
                  <a:latin typeface="Lato"/>
                  <a:ea typeface="Lato"/>
                  <a:cs typeface="Lato"/>
                  <a:sym typeface="Lato"/>
                </a:rPr>
                <a:t>A vision and passion for mission</a:t>
              </a:r>
            </a:p>
          </p:txBody>
        </p:sp>
      </p:grpSp>
      <p:grpSp>
        <p:nvGrpSpPr>
          <p:cNvPr id="6" name="Group 5">
            <a:extLst>
              <a:ext uri="{FF2B5EF4-FFF2-40B4-BE49-F238E27FC236}">
                <a16:creationId xmlns:a16="http://schemas.microsoft.com/office/drawing/2014/main" id="{75D9D662-C629-96A8-755D-F6FC17E870CE}"/>
              </a:ext>
            </a:extLst>
          </p:cNvPr>
          <p:cNvGrpSpPr/>
          <p:nvPr/>
        </p:nvGrpSpPr>
        <p:grpSpPr>
          <a:xfrm>
            <a:off x="4311964" y="5043030"/>
            <a:ext cx="8481515" cy="1315927"/>
            <a:chOff x="4311964" y="5043030"/>
            <a:chExt cx="8481515" cy="1315927"/>
          </a:xfrm>
        </p:grpSpPr>
        <p:sp>
          <p:nvSpPr>
            <p:cNvPr id="13" name="Freeform 13">
              <a:extLst>
                <a:ext uri="{FF2B5EF4-FFF2-40B4-BE49-F238E27FC236}">
                  <a16:creationId xmlns:a16="http://schemas.microsoft.com/office/drawing/2014/main" id="{3057E0DF-2D98-0BD1-0D1F-529AE543781B}"/>
                </a:ext>
              </a:extLst>
            </p:cNvPr>
            <p:cNvSpPr/>
            <p:nvPr/>
          </p:nvSpPr>
          <p:spPr>
            <a:xfrm>
              <a:off x="4311964" y="5043030"/>
              <a:ext cx="8481515" cy="1315927"/>
            </a:xfrm>
            <a:custGeom>
              <a:avLst/>
              <a:gdLst/>
              <a:ahLst/>
              <a:cxnLst/>
              <a:rect l="l" t="t" r="r" b="b"/>
              <a:pathLst>
                <a:path w="2575504" h="920743">
                  <a:moveTo>
                    <a:pt x="0" y="0"/>
                  </a:moveTo>
                  <a:lnTo>
                    <a:pt x="2575504" y="0"/>
                  </a:lnTo>
                  <a:lnTo>
                    <a:pt x="2575504" y="920743"/>
                  </a:lnTo>
                  <a:lnTo>
                    <a:pt x="0" y="920743"/>
                  </a:lnTo>
                  <a:lnTo>
                    <a:pt x="0" y="0"/>
                  </a:lnTo>
                  <a:close/>
                </a:path>
              </a:pathLst>
            </a:custGeom>
            <a:blipFill>
              <a:blip r:embed="rId10"/>
              <a:stretch>
                <a:fillRect/>
              </a:stretch>
            </a:blipFill>
          </p:spPr>
          <p:txBody>
            <a:bodyPr/>
            <a:lstStyle/>
            <a:p>
              <a:pPr defTabSz="1306585"/>
              <a:endParaRPr lang="en-GB" sz="2571">
                <a:solidFill>
                  <a:prstClr val="black"/>
                </a:solidFill>
                <a:latin typeface="Calibri"/>
              </a:endParaRPr>
            </a:p>
          </p:txBody>
        </p:sp>
        <p:sp>
          <p:nvSpPr>
            <p:cNvPr id="18" name="TextBox 18">
              <a:extLst>
                <a:ext uri="{FF2B5EF4-FFF2-40B4-BE49-F238E27FC236}">
                  <a16:creationId xmlns:a16="http://schemas.microsoft.com/office/drawing/2014/main" id="{FEB6F4D6-EF81-2D85-1CA5-49DF7DFB48CF}"/>
                </a:ext>
              </a:extLst>
            </p:cNvPr>
            <p:cNvSpPr txBox="1"/>
            <p:nvPr/>
          </p:nvSpPr>
          <p:spPr>
            <a:xfrm>
              <a:off x="4836097" y="5443447"/>
              <a:ext cx="7125715" cy="410369"/>
            </a:xfrm>
            <a:prstGeom prst="rect">
              <a:avLst/>
            </a:prstGeom>
          </p:spPr>
          <p:txBody>
            <a:bodyPr wrap="square" lIns="0" tIns="0" rIns="0" bIns="0" rtlCol="0" anchor="t">
              <a:spAutoFit/>
            </a:bodyPr>
            <a:lstStyle/>
            <a:p>
              <a:pPr defTabSz="1306585">
                <a:lnSpc>
                  <a:spcPts val="3200"/>
                </a:lnSpc>
                <a:spcBef>
                  <a:spcPct val="0"/>
                </a:spcBef>
              </a:pPr>
              <a:r>
                <a:rPr lang="en-US" sz="2800" b="1" dirty="0">
                  <a:solidFill>
                    <a:srgbClr val="000000"/>
                  </a:solidFill>
                  <a:latin typeface="Lato"/>
                  <a:ea typeface="Lato"/>
                  <a:cs typeface="Lato"/>
                  <a:sym typeface="Lato"/>
                </a:rPr>
                <a:t>The empowering of local mission </a:t>
              </a:r>
            </a:p>
          </p:txBody>
        </p:sp>
      </p:grpSp>
      <p:sp>
        <p:nvSpPr>
          <p:cNvPr id="20" name="Freeform 20">
            <a:extLst>
              <a:ext uri="{FF2B5EF4-FFF2-40B4-BE49-F238E27FC236}">
                <a16:creationId xmlns:a16="http://schemas.microsoft.com/office/drawing/2014/main" id="{89453DDE-017B-8A79-C957-6DD79A0BF021}"/>
              </a:ext>
            </a:extLst>
          </p:cNvPr>
          <p:cNvSpPr/>
          <p:nvPr/>
        </p:nvSpPr>
        <p:spPr>
          <a:xfrm flipH="1">
            <a:off x="-2" y="8905082"/>
            <a:ext cx="19199226" cy="1894682"/>
          </a:xfrm>
          <a:custGeom>
            <a:avLst/>
            <a:gdLst/>
            <a:ahLst/>
            <a:cxnLst/>
            <a:rect l="l" t="t" r="r" b="b"/>
            <a:pathLst>
              <a:path w="10958521" h="2219101">
                <a:moveTo>
                  <a:pt x="10958521" y="0"/>
                </a:moveTo>
                <a:lnTo>
                  <a:pt x="0" y="0"/>
                </a:lnTo>
                <a:lnTo>
                  <a:pt x="0" y="2219100"/>
                </a:lnTo>
                <a:lnTo>
                  <a:pt x="10958521" y="2219100"/>
                </a:lnTo>
                <a:lnTo>
                  <a:pt x="10958521" y="0"/>
                </a:lnTo>
                <a:close/>
              </a:path>
            </a:pathLst>
          </a:custGeom>
          <a:blipFill>
            <a:blip r:embed="rId11">
              <a:alphaModFix amt="50000"/>
              <a:extLst>
                <a:ext uri="{96DAC541-7B7A-43D3-8B79-37D633B846F1}">
                  <asvg:svgBlip xmlns:asvg="http://schemas.microsoft.com/office/drawing/2016/SVG/main" r:embed="rId12"/>
                </a:ext>
              </a:extLst>
            </a:blip>
            <a:stretch>
              <a:fillRect l="-107317" b="-67392"/>
            </a:stretch>
          </a:blipFill>
        </p:spPr>
        <p:txBody>
          <a:bodyPr/>
          <a:lstStyle/>
          <a:p>
            <a:pPr defTabSz="1306585"/>
            <a:endParaRPr lang="en-GB" sz="2571">
              <a:solidFill>
                <a:prstClr val="black"/>
              </a:solidFill>
              <a:latin typeface="Calibri"/>
            </a:endParaRPr>
          </a:p>
        </p:txBody>
      </p:sp>
    </p:spTree>
    <p:extLst>
      <p:ext uri="{BB962C8B-B14F-4D97-AF65-F5344CB8AC3E}">
        <p14:creationId xmlns:p14="http://schemas.microsoft.com/office/powerpoint/2010/main" val="205829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2000"/>
                                        <p:tgtEl>
                                          <p:spTgt spid="11"/>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heel(1)">
                                      <p:cBhvr>
                                        <p:cTn id="25" dur="2000"/>
                                        <p:tgtEl>
                                          <p:spTgt spid="10"/>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3665905" y="1379947"/>
            <a:ext cx="9972307" cy="326871"/>
            <a:chOff x="0" y="0"/>
            <a:chExt cx="1831831" cy="52317"/>
          </a:xfrm>
        </p:grpSpPr>
        <p:sp>
          <p:nvSpPr>
            <p:cNvPr id="6" name="Freeform 6"/>
            <p:cNvSpPr/>
            <p:nvPr/>
          </p:nvSpPr>
          <p:spPr>
            <a:xfrm>
              <a:off x="0" y="0"/>
              <a:ext cx="1831831" cy="52317"/>
            </a:xfrm>
            <a:custGeom>
              <a:avLst/>
              <a:gdLst/>
              <a:ahLst/>
              <a:cxnLst/>
              <a:rect l="l" t="t" r="r" b="b"/>
              <a:pathLst>
                <a:path w="1831831" h="52317">
                  <a:moveTo>
                    <a:pt x="0" y="0"/>
                  </a:moveTo>
                  <a:lnTo>
                    <a:pt x="1831831" y="0"/>
                  </a:lnTo>
                  <a:lnTo>
                    <a:pt x="1831831" y="52317"/>
                  </a:lnTo>
                  <a:lnTo>
                    <a:pt x="0" y="52317"/>
                  </a:lnTo>
                  <a:close/>
                </a:path>
              </a:pathLst>
            </a:custGeom>
            <a:solidFill>
              <a:srgbClr val="F7C519"/>
            </a:solidFill>
          </p:spPr>
          <p:txBody>
            <a:bodyPr/>
            <a:lstStyle/>
            <a:p>
              <a:endParaRPr lang="en-GB" sz="2571"/>
            </a:p>
          </p:txBody>
        </p:sp>
        <p:sp>
          <p:nvSpPr>
            <p:cNvPr id="7" name="TextBox 7"/>
            <p:cNvSpPr txBox="1"/>
            <p:nvPr/>
          </p:nvSpPr>
          <p:spPr>
            <a:xfrm>
              <a:off x="0" y="-38100"/>
              <a:ext cx="1831831" cy="90417"/>
            </a:xfrm>
            <a:prstGeom prst="rect">
              <a:avLst/>
            </a:prstGeom>
          </p:spPr>
          <p:txBody>
            <a:bodyPr lIns="72603" tIns="72603" rIns="72603" bIns="72603" rtlCol="0" anchor="ctr"/>
            <a:lstStyle/>
            <a:p>
              <a:pPr algn="ctr">
                <a:lnSpc>
                  <a:spcPts val="2801"/>
                </a:lnSpc>
              </a:pPr>
              <a:endParaRPr sz="2571"/>
            </a:p>
          </p:txBody>
        </p:sp>
      </p:grpSp>
      <p:sp>
        <p:nvSpPr>
          <p:cNvPr id="19" name="TextBox 19"/>
          <p:cNvSpPr txBox="1"/>
          <p:nvPr/>
        </p:nvSpPr>
        <p:spPr>
          <a:xfrm>
            <a:off x="5334807" y="699406"/>
            <a:ext cx="6703205" cy="641201"/>
          </a:xfrm>
          <a:prstGeom prst="rect">
            <a:avLst/>
          </a:prstGeom>
        </p:spPr>
        <p:txBody>
          <a:bodyPr lIns="0" tIns="0" rIns="0" bIns="0" rtlCol="0" anchor="t">
            <a:spAutoFit/>
          </a:bodyPr>
          <a:lstStyle/>
          <a:p>
            <a:pPr algn="ctr">
              <a:lnSpc>
                <a:spcPts val="4998"/>
              </a:lnSpc>
              <a:spcBef>
                <a:spcPct val="0"/>
              </a:spcBef>
            </a:pPr>
            <a:r>
              <a:rPr lang="en-US" sz="4400" b="1" dirty="0">
                <a:solidFill>
                  <a:srgbClr val="000000"/>
                </a:solidFill>
                <a:latin typeface="Lato Bold"/>
                <a:ea typeface="Lato Bold"/>
                <a:cs typeface="Lato Bold"/>
                <a:sym typeface="Lato Bold"/>
              </a:rPr>
              <a:t>Guiding Principles</a:t>
            </a:r>
          </a:p>
        </p:txBody>
      </p:sp>
      <p:sp>
        <p:nvSpPr>
          <p:cNvPr id="20" name="Freeform 20"/>
          <p:cNvSpPr/>
          <p:nvPr/>
        </p:nvSpPr>
        <p:spPr>
          <a:xfrm flipH="1">
            <a:off x="-1" y="8277824"/>
            <a:ext cx="19429413" cy="2532257"/>
          </a:xfrm>
          <a:custGeom>
            <a:avLst/>
            <a:gdLst/>
            <a:ahLst/>
            <a:cxnLst/>
            <a:rect l="l" t="t" r="r" b="b"/>
            <a:pathLst>
              <a:path w="10958521" h="2219101">
                <a:moveTo>
                  <a:pt x="10958521" y="0"/>
                </a:moveTo>
                <a:lnTo>
                  <a:pt x="0" y="0"/>
                </a:lnTo>
                <a:lnTo>
                  <a:pt x="0" y="2219100"/>
                </a:lnTo>
                <a:lnTo>
                  <a:pt x="10958521" y="2219100"/>
                </a:lnTo>
                <a:lnTo>
                  <a:pt x="10958521" y="0"/>
                </a:lnTo>
                <a:close/>
              </a:path>
            </a:pathLst>
          </a:custGeom>
          <a:blipFill>
            <a:blip r:embed="rId2">
              <a:alphaModFix amt="50000"/>
              <a:extLst>
                <a:ext uri="{96DAC541-7B7A-43D3-8B79-37D633B846F1}">
                  <asvg:svgBlip xmlns:asvg="http://schemas.microsoft.com/office/drawing/2016/SVG/main" r:embed="rId3"/>
                </a:ext>
              </a:extLst>
            </a:blip>
            <a:stretch>
              <a:fillRect l="-1" t="1" r="-104303" b="-25246"/>
            </a:stretch>
          </a:blipFill>
        </p:spPr>
        <p:txBody>
          <a:bodyPr/>
          <a:lstStyle/>
          <a:p>
            <a:endParaRPr lang="en-GB" sz="2571"/>
          </a:p>
        </p:txBody>
      </p:sp>
      <p:grpSp>
        <p:nvGrpSpPr>
          <p:cNvPr id="3" name="Group 2">
            <a:extLst>
              <a:ext uri="{FF2B5EF4-FFF2-40B4-BE49-F238E27FC236}">
                <a16:creationId xmlns:a16="http://schemas.microsoft.com/office/drawing/2014/main" id="{02F4BA95-DCF8-C6A8-B7AF-41BF3E74A3B1}"/>
              </a:ext>
            </a:extLst>
          </p:cNvPr>
          <p:cNvGrpSpPr/>
          <p:nvPr/>
        </p:nvGrpSpPr>
        <p:grpSpPr>
          <a:xfrm>
            <a:off x="1320181" y="1894681"/>
            <a:ext cx="13308631" cy="1087054"/>
            <a:chOff x="1320181" y="2099984"/>
            <a:chExt cx="13308631" cy="1087054"/>
          </a:xfrm>
        </p:grpSpPr>
        <p:sp>
          <p:nvSpPr>
            <p:cNvPr id="26" name="Freeform 26"/>
            <p:cNvSpPr/>
            <p:nvPr/>
          </p:nvSpPr>
          <p:spPr>
            <a:xfrm>
              <a:off x="1320181" y="2275681"/>
              <a:ext cx="378560" cy="624431"/>
            </a:xfrm>
            <a:custGeom>
              <a:avLst/>
              <a:gdLst/>
              <a:ahLst/>
              <a:cxnLst/>
              <a:rect l="l" t="t" r="r" b="b"/>
              <a:pathLst>
                <a:path w="264876" h="436909">
                  <a:moveTo>
                    <a:pt x="0" y="0"/>
                  </a:moveTo>
                  <a:lnTo>
                    <a:pt x="264877" y="0"/>
                  </a:lnTo>
                  <a:lnTo>
                    <a:pt x="264877" y="436910"/>
                  </a:lnTo>
                  <a:lnTo>
                    <a:pt x="0" y="4369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sz="2571"/>
            </a:p>
          </p:txBody>
        </p:sp>
        <p:grpSp>
          <p:nvGrpSpPr>
            <p:cNvPr id="2" name="Group 1">
              <a:extLst>
                <a:ext uri="{FF2B5EF4-FFF2-40B4-BE49-F238E27FC236}">
                  <a16:creationId xmlns:a16="http://schemas.microsoft.com/office/drawing/2014/main" id="{3595D345-C8EA-8987-3AB9-78B056E77B7F}"/>
                </a:ext>
              </a:extLst>
            </p:cNvPr>
            <p:cNvGrpSpPr/>
            <p:nvPr/>
          </p:nvGrpSpPr>
          <p:grpSpPr>
            <a:xfrm>
              <a:off x="2639420" y="2099984"/>
              <a:ext cx="11989392" cy="1087054"/>
              <a:chOff x="2639420" y="2099984"/>
              <a:chExt cx="11989392" cy="1087054"/>
            </a:xfrm>
          </p:grpSpPr>
          <p:sp>
            <p:nvSpPr>
              <p:cNvPr id="25" name="Freeform 25"/>
              <p:cNvSpPr/>
              <p:nvPr/>
            </p:nvSpPr>
            <p:spPr>
              <a:xfrm>
                <a:off x="2639420" y="2099984"/>
                <a:ext cx="11989392" cy="1087054"/>
              </a:xfrm>
              <a:custGeom>
                <a:avLst/>
                <a:gdLst/>
                <a:ahLst/>
                <a:cxnLst/>
                <a:rect l="l" t="t" r="r" b="b"/>
                <a:pathLst>
                  <a:path w="4862484" h="760602">
                    <a:moveTo>
                      <a:pt x="0" y="0"/>
                    </a:moveTo>
                    <a:lnTo>
                      <a:pt x="4862485" y="0"/>
                    </a:lnTo>
                    <a:lnTo>
                      <a:pt x="4862485" y="760602"/>
                    </a:lnTo>
                    <a:lnTo>
                      <a:pt x="0" y="760602"/>
                    </a:lnTo>
                    <a:lnTo>
                      <a:pt x="0" y="0"/>
                    </a:lnTo>
                    <a:close/>
                  </a:path>
                </a:pathLst>
              </a:custGeom>
              <a:blipFill>
                <a:blip r:embed="rId6">
                  <a:alphaModFix amt="80000"/>
                </a:blip>
                <a:stretch>
                  <a:fillRect t="-224206" b="-232779"/>
                </a:stretch>
              </a:blipFill>
            </p:spPr>
            <p:txBody>
              <a:bodyPr/>
              <a:lstStyle/>
              <a:p>
                <a:endParaRPr lang="en-GB" sz="2571"/>
              </a:p>
            </p:txBody>
          </p:sp>
          <p:sp>
            <p:nvSpPr>
              <p:cNvPr id="35" name="TextBox 35"/>
              <p:cNvSpPr txBox="1"/>
              <p:nvPr/>
            </p:nvSpPr>
            <p:spPr>
              <a:xfrm>
                <a:off x="3122612" y="2504281"/>
                <a:ext cx="3358491" cy="359073"/>
              </a:xfrm>
              <a:prstGeom prst="rect">
                <a:avLst/>
              </a:prstGeom>
            </p:spPr>
            <p:txBody>
              <a:bodyPr wrap="square" lIns="0" tIns="0" rIns="0" bIns="0" rtlCol="0" anchor="t">
                <a:spAutoFit/>
              </a:bodyPr>
              <a:lstStyle/>
              <a:p>
                <a:pPr>
                  <a:lnSpc>
                    <a:spcPts val="2801"/>
                  </a:lnSpc>
                  <a:spcBef>
                    <a:spcPct val="0"/>
                  </a:spcBef>
                </a:pPr>
                <a:r>
                  <a:rPr lang="en-US" sz="3200" b="1" dirty="0">
                    <a:solidFill>
                      <a:srgbClr val="000000"/>
                    </a:solidFill>
                    <a:latin typeface="Lato"/>
                    <a:ea typeface="Lato"/>
                    <a:cs typeface="Lato"/>
                    <a:sym typeface="Lato"/>
                  </a:rPr>
                  <a:t>PRAYER</a:t>
                </a:r>
              </a:p>
            </p:txBody>
          </p:sp>
          <p:sp>
            <p:nvSpPr>
              <p:cNvPr id="36" name="TextBox 36"/>
              <p:cNvSpPr txBox="1"/>
              <p:nvPr/>
            </p:nvSpPr>
            <p:spPr>
              <a:xfrm>
                <a:off x="6475412" y="2294632"/>
                <a:ext cx="7727933" cy="666849"/>
              </a:xfrm>
              <a:prstGeom prst="rect">
                <a:avLst/>
              </a:prstGeom>
            </p:spPr>
            <p:txBody>
              <a:bodyPr wrap="square" lIns="0" tIns="0" rIns="0" bIns="0" rtlCol="0" anchor="t">
                <a:spAutoFit/>
              </a:bodyPr>
              <a:lstStyle/>
              <a:p>
                <a:pPr>
                  <a:lnSpc>
                    <a:spcPts val="2601"/>
                  </a:lnSpc>
                  <a:spcBef>
                    <a:spcPct val="0"/>
                  </a:spcBef>
                </a:pPr>
                <a:r>
                  <a:rPr lang="en-US" sz="2400" dirty="0">
                    <a:solidFill>
                      <a:srgbClr val="000000"/>
                    </a:solidFill>
                    <a:latin typeface="Lato"/>
                    <a:ea typeface="Lato"/>
                    <a:cs typeface="Lato"/>
                    <a:sym typeface="Lato"/>
                  </a:rPr>
                  <a:t>Ensuring that prayer is at the </a:t>
                </a:r>
                <a:r>
                  <a:rPr lang="en-US" sz="2400" dirty="0" err="1">
                    <a:solidFill>
                      <a:srgbClr val="000000"/>
                    </a:solidFill>
                    <a:latin typeface="Lato"/>
                    <a:ea typeface="Lato"/>
                    <a:cs typeface="Lato"/>
                    <a:sym typeface="Lato"/>
                  </a:rPr>
                  <a:t>centre</a:t>
                </a:r>
                <a:r>
                  <a:rPr lang="en-US" sz="2400" dirty="0">
                    <a:solidFill>
                      <a:srgbClr val="000000"/>
                    </a:solidFill>
                    <a:latin typeface="Lato"/>
                    <a:ea typeface="Lato"/>
                    <a:cs typeface="Lato"/>
                    <a:sym typeface="Lato"/>
                  </a:rPr>
                  <a:t> of the partnership by joining with Jesus in interceding for His mission together.</a:t>
                </a:r>
              </a:p>
            </p:txBody>
          </p:sp>
        </p:grpSp>
      </p:grpSp>
      <p:grpSp>
        <p:nvGrpSpPr>
          <p:cNvPr id="4" name="Group 3">
            <a:extLst>
              <a:ext uri="{FF2B5EF4-FFF2-40B4-BE49-F238E27FC236}">
                <a16:creationId xmlns:a16="http://schemas.microsoft.com/office/drawing/2014/main" id="{1A27788D-2540-1E08-A136-A2A8BC2C520D}"/>
              </a:ext>
            </a:extLst>
          </p:cNvPr>
          <p:cNvGrpSpPr/>
          <p:nvPr/>
        </p:nvGrpSpPr>
        <p:grpSpPr>
          <a:xfrm>
            <a:off x="1309082" y="3037681"/>
            <a:ext cx="14767531" cy="1034738"/>
            <a:chOff x="1309082" y="3166784"/>
            <a:chExt cx="14767531" cy="1034738"/>
          </a:xfrm>
        </p:grpSpPr>
        <p:sp>
          <p:nvSpPr>
            <p:cNvPr id="24" name="Freeform 24"/>
            <p:cNvSpPr/>
            <p:nvPr/>
          </p:nvSpPr>
          <p:spPr>
            <a:xfrm>
              <a:off x="2639424" y="3166784"/>
              <a:ext cx="13437189" cy="1034738"/>
            </a:xfrm>
            <a:custGeom>
              <a:avLst/>
              <a:gdLst/>
              <a:ahLst/>
              <a:cxnLst/>
              <a:rect l="l" t="t" r="r" b="b"/>
              <a:pathLst>
                <a:path w="5516188" h="723997">
                  <a:moveTo>
                    <a:pt x="0" y="0"/>
                  </a:moveTo>
                  <a:lnTo>
                    <a:pt x="5516188" y="0"/>
                  </a:lnTo>
                  <a:lnTo>
                    <a:pt x="5516188" y="723997"/>
                  </a:lnTo>
                  <a:lnTo>
                    <a:pt x="0" y="723997"/>
                  </a:lnTo>
                  <a:lnTo>
                    <a:pt x="0" y="0"/>
                  </a:lnTo>
                  <a:close/>
                </a:path>
              </a:pathLst>
            </a:custGeom>
            <a:blipFill>
              <a:blip r:embed="rId7">
                <a:alphaModFix amt="60000"/>
              </a:blip>
              <a:stretch>
                <a:fillRect t="-247928" b="-321598"/>
              </a:stretch>
            </a:blipFill>
          </p:spPr>
          <p:txBody>
            <a:bodyPr/>
            <a:lstStyle/>
            <a:p>
              <a:endParaRPr lang="en-GB" sz="2571"/>
            </a:p>
          </p:txBody>
        </p:sp>
        <p:sp>
          <p:nvSpPr>
            <p:cNvPr id="27" name="Freeform 27"/>
            <p:cNvSpPr/>
            <p:nvPr/>
          </p:nvSpPr>
          <p:spPr>
            <a:xfrm>
              <a:off x="1309082" y="3389515"/>
              <a:ext cx="524710" cy="616399"/>
            </a:xfrm>
            <a:custGeom>
              <a:avLst/>
              <a:gdLst/>
              <a:ahLst/>
              <a:cxnLst/>
              <a:rect l="l" t="t" r="r" b="b"/>
              <a:pathLst>
                <a:path w="367135" h="431289">
                  <a:moveTo>
                    <a:pt x="0" y="0"/>
                  </a:moveTo>
                  <a:lnTo>
                    <a:pt x="367136" y="0"/>
                  </a:lnTo>
                  <a:lnTo>
                    <a:pt x="367136" y="431289"/>
                  </a:lnTo>
                  <a:lnTo>
                    <a:pt x="0" y="4312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2571"/>
            </a:p>
          </p:txBody>
        </p:sp>
        <p:sp>
          <p:nvSpPr>
            <p:cNvPr id="37" name="TextBox 37"/>
            <p:cNvSpPr txBox="1"/>
            <p:nvPr/>
          </p:nvSpPr>
          <p:spPr>
            <a:xfrm>
              <a:off x="3122612" y="3571081"/>
              <a:ext cx="3909313" cy="359073"/>
            </a:xfrm>
            <a:prstGeom prst="rect">
              <a:avLst/>
            </a:prstGeom>
          </p:spPr>
          <p:txBody>
            <a:bodyPr wrap="square" lIns="0" tIns="0" rIns="0" bIns="0" rtlCol="0" anchor="t">
              <a:spAutoFit/>
            </a:bodyPr>
            <a:lstStyle/>
            <a:p>
              <a:pPr>
                <a:lnSpc>
                  <a:spcPts val="2801"/>
                </a:lnSpc>
                <a:spcBef>
                  <a:spcPct val="0"/>
                </a:spcBef>
              </a:pPr>
              <a:r>
                <a:rPr lang="en-US" sz="3200" b="1">
                  <a:solidFill>
                    <a:srgbClr val="000000"/>
                  </a:solidFill>
                  <a:latin typeface="Lato"/>
                  <a:ea typeface="Lato"/>
                  <a:cs typeface="Lato"/>
                  <a:sym typeface="Lato"/>
                </a:rPr>
                <a:t>DISCERN</a:t>
              </a:r>
            </a:p>
          </p:txBody>
        </p:sp>
        <p:sp>
          <p:nvSpPr>
            <p:cNvPr id="38" name="TextBox 38"/>
            <p:cNvSpPr txBox="1"/>
            <p:nvPr/>
          </p:nvSpPr>
          <p:spPr>
            <a:xfrm>
              <a:off x="6501404" y="3418681"/>
              <a:ext cx="7638046" cy="641201"/>
            </a:xfrm>
            <a:prstGeom prst="rect">
              <a:avLst/>
            </a:prstGeom>
          </p:spPr>
          <p:txBody>
            <a:bodyPr wrap="square" lIns="0" tIns="0" rIns="0" bIns="0" rtlCol="0" anchor="t">
              <a:spAutoFit/>
            </a:bodyPr>
            <a:lstStyle/>
            <a:p>
              <a:pPr>
                <a:lnSpc>
                  <a:spcPts val="2537"/>
                </a:lnSpc>
                <a:spcBef>
                  <a:spcPct val="0"/>
                </a:spcBef>
              </a:pPr>
              <a:r>
                <a:rPr lang="en-US" sz="2400" dirty="0">
                  <a:solidFill>
                    <a:srgbClr val="000000"/>
                  </a:solidFill>
                  <a:latin typeface="Lato"/>
                  <a:ea typeface="Lato"/>
                  <a:cs typeface="Lato"/>
                  <a:sym typeface="Lato"/>
                </a:rPr>
                <a:t>Discerning together the local vision and strategy as led and inspired by the Holy Spirit.</a:t>
              </a:r>
            </a:p>
          </p:txBody>
        </p:sp>
      </p:grpSp>
      <p:grpSp>
        <p:nvGrpSpPr>
          <p:cNvPr id="8" name="Group 7">
            <a:extLst>
              <a:ext uri="{FF2B5EF4-FFF2-40B4-BE49-F238E27FC236}">
                <a16:creationId xmlns:a16="http://schemas.microsoft.com/office/drawing/2014/main" id="{112F46B6-B281-28D3-0B57-93FBF8D5B65D}"/>
              </a:ext>
            </a:extLst>
          </p:cNvPr>
          <p:cNvGrpSpPr/>
          <p:nvPr/>
        </p:nvGrpSpPr>
        <p:grpSpPr>
          <a:xfrm>
            <a:off x="1296536" y="4120033"/>
            <a:ext cx="13560876" cy="1051248"/>
            <a:chOff x="1296536" y="4210338"/>
            <a:chExt cx="13560876" cy="1051248"/>
          </a:xfrm>
        </p:grpSpPr>
        <p:sp>
          <p:nvSpPr>
            <p:cNvPr id="23" name="Freeform 23"/>
            <p:cNvSpPr/>
            <p:nvPr/>
          </p:nvSpPr>
          <p:spPr>
            <a:xfrm>
              <a:off x="2639420" y="4210338"/>
              <a:ext cx="12217992" cy="1051248"/>
            </a:xfrm>
            <a:custGeom>
              <a:avLst/>
              <a:gdLst/>
              <a:ahLst/>
              <a:cxnLst/>
              <a:rect l="l" t="t" r="r" b="b"/>
              <a:pathLst>
                <a:path w="4982294" h="735550">
                  <a:moveTo>
                    <a:pt x="0" y="0"/>
                  </a:moveTo>
                  <a:lnTo>
                    <a:pt x="4982293" y="0"/>
                  </a:lnTo>
                  <a:lnTo>
                    <a:pt x="4982293" y="735550"/>
                  </a:lnTo>
                  <a:lnTo>
                    <a:pt x="0" y="735550"/>
                  </a:lnTo>
                  <a:lnTo>
                    <a:pt x="0" y="0"/>
                  </a:lnTo>
                  <a:close/>
                </a:path>
              </a:pathLst>
            </a:custGeom>
            <a:blipFill>
              <a:blip r:embed="rId10">
                <a:alphaModFix amt="70000"/>
              </a:blip>
              <a:stretch>
                <a:fillRect t="-234021" b="-334021"/>
              </a:stretch>
            </a:blipFill>
          </p:spPr>
          <p:txBody>
            <a:bodyPr/>
            <a:lstStyle/>
            <a:p>
              <a:endParaRPr lang="en-GB" sz="2571"/>
            </a:p>
          </p:txBody>
        </p:sp>
        <p:sp>
          <p:nvSpPr>
            <p:cNvPr id="28" name="Freeform 28"/>
            <p:cNvSpPr/>
            <p:nvPr/>
          </p:nvSpPr>
          <p:spPr>
            <a:xfrm>
              <a:off x="1296536" y="4409281"/>
              <a:ext cx="524710" cy="629652"/>
            </a:xfrm>
            <a:custGeom>
              <a:avLst/>
              <a:gdLst/>
              <a:ahLst/>
              <a:cxnLst/>
              <a:rect l="l" t="t" r="r" b="b"/>
              <a:pathLst>
                <a:path w="367135" h="440562">
                  <a:moveTo>
                    <a:pt x="0" y="0"/>
                  </a:moveTo>
                  <a:lnTo>
                    <a:pt x="367136" y="0"/>
                  </a:lnTo>
                  <a:lnTo>
                    <a:pt x="367136" y="440562"/>
                  </a:lnTo>
                  <a:lnTo>
                    <a:pt x="0" y="4405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2571"/>
            </a:p>
          </p:txBody>
        </p:sp>
        <p:sp>
          <p:nvSpPr>
            <p:cNvPr id="39" name="TextBox 39"/>
            <p:cNvSpPr txBox="1"/>
            <p:nvPr/>
          </p:nvSpPr>
          <p:spPr>
            <a:xfrm>
              <a:off x="3122613" y="4409281"/>
              <a:ext cx="7031951" cy="718145"/>
            </a:xfrm>
            <a:prstGeom prst="rect">
              <a:avLst/>
            </a:prstGeom>
          </p:spPr>
          <p:txBody>
            <a:bodyPr wrap="square" lIns="0" tIns="0" rIns="0" bIns="0" rtlCol="0" anchor="t">
              <a:spAutoFit/>
            </a:bodyPr>
            <a:lstStyle/>
            <a:p>
              <a:pPr>
                <a:lnSpc>
                  <a:spcPts val="2801"/>
                </a:lnSpc>
                <a:spcBef>
                  <a:spcPct val="0"/>
                </a:spcBef>
              </a:pPr>
              <a:r>
                <a:rPr lang="en-US" sz="3200" b="1" dirty="0">
                  <a:solidFill>
                    <a:srgbClr val="000000"/>
                  </a:solidFill>
                  <a:latin typeface="Lato"/>
                  <a:ea typeface="Lato"/>
                  <a:cs typeface="Lato"/>
                  <a:sym typeface="Lato"/>
                </a:rPr>
                <a:t>DECLARE &amp; </a:t>
              </a:r>
            </a:p>
            <a:p>
              <a:pPr>
                <a:lnSpc>
                  <a:spcPts val="2801"/>
                </a:lnSpc>
                <a:spcBef>
                  <a:spcPct val="0"/>
                </a:spcBef>
              </a:pPr>
              <a:r>
                <a:rPr lang="en-US" sz="3200" b="1" dirty="0">
                  <a:solidFill>
                    <a:srgbClr val="000000"/>
                  </a:solidFill>
                  <a:latin typeface="Lato"/>
                  <a:ea typeface="Lato"/>
                  <a:cs typeface="Lato"/>
                  <a:sym typeface="Lato"/>
                </a:rPr>
                <a:t>DEMONSTRATE</a:t>
              </a:r>
            </a:p>
          </p:txBody>
        </p:sp>
        <p:sp>
          <p:nvSpPr>
            <p:cNvPr id="40" name="TextBox 40"/>
            <p:cNvSpPr txBox="1"/>
            <p:nvPr/>
          </p:nvSpPr>
          <p:spPr>
            <a:xfrm>
              <a:off x="6475412" y="4409281"/>
              <a:ext cx="7638046" cy="666849"/>
            </a:xfrm>
            <a:prstGeom prst="rect">
              <a:avLst/>
            </a:prstGeom>
          </p:spPr>
          <p:txBody>
            <a:bodyPr wrap="square" lIns="0" tIns="0" rIns="0" bIns="0" rtlCol="0" anchor="t">
              <a:spAutoFit/>
            </a:bodyPr>
            <a:lstStyle/>
            <a:p>
              <a:pPr>
                <a:lnSpc>
                  <a:spcPts val="2601"/>
                </a:lnSpc>
                <a:spcBef>
                  <a:spcPct val="0"/>
                </a:spcBef>
              </a:pPr>
              <a:r>
                <a:rPr lang="en-US" sz="2400" dirty="0">
                  <a:solidFill>
                    <a:srgbClr val="000000"/>
                  </a:solidFill>
                  <a:latin typeface="Lato"/>
                  <a:ea typeface="Lato"/>
                  <a:cs typeface="Lato"/>
                  <a:sym typeface="Lato"/>
                </a:rPr>
                <a:t>Intentionally inviting people to follow Jesus, be </a:t>
              </a:r>
              <a:r>
                <a:rPr lang="en-US" sz="2400" dirty="0" err="1">
                  <a:solidFill>
                    <a:srgbClr val="000000"/>
                  </a:solidFill>
                  <a:latin typeface="Lato"/>
                  <a:ea typeface="Lato"/>
                  <a:cs typeface="Lato"/>
                  <a:sym typeface="Lato"/>
                </a:rPr>
                <a:t>baptised</a:t>
              </a:r>
              <a:r>
                <a:rPr lang="en-US" sz="2400" dirty="0">
                  <a:solidFill>
                    <a:srgbClr val="000000"/>
                  </a:solidFill>
                  <a:latin typeface="Lato"/>
                  <a:ea typeface="Lato"/>
                  <a:cs typeface="Lato"/>
                  <a:sym typeface="Lato"/>
                </a:rPr>
                <a:t> and become His disciples.</a:t>
              </a:r>
            </a:p>
          </p:txBody>
        </p:sp>
      </p:grpSp>
      <p:grpSp>
        <p:nvGrpSpPr>
          <p:cNvPr id="9" name="Group 8">
            <a:extLst>
              <a:ext uri="{FF2B5EF4-FFF2-40B4-BE49-F238E27FC236}">
                <a16:creationId xmlns:a16="http://schemas.microsoft.com/office/drawing/2014/main" id="{CCACE7D6-E80C-2FD1-8ED8-A8E9130D8B8C}"/>
              </a:ext>
            </a:extLst>
          </p:cNvPr>
          <p:cNvGrpSpPr/>
          <p:nvPr/>
        </p:nvGrpSpPr>
        <p:grpSpPr>
          <a:xfrm>
            <a:off x="1232882" y="5227227"/>
            <a:ext cx="13624530" cy="1087054"/>
            <a:chOff x="1232882" y="5247481"/>
            <a:chExt cx="13624530" cy="1087054"/>
          </a:xfrm>
        </p:grpSpPr>
        <p:sp>
          <p:nvSpPr>
            <p:cNvPr id="29" name="Freeform 29"/>
            <p:cNvSpPr/>
            <p:nvPr/>
          </p:nvSpPr>
          <p:spPr>
            <a:xfrm>
              <a:off x="2817338" y="5247481"/>
              <a:ext cx="12040074" cy="1087054"/>
            </a:xfrm>
            <a:custGeom>
              <a:avLst/>
              <a:gdLst/>
              <a:ahLst/>
              <a:cxnLst/>
              <a:rect l="l" t="t" r="r" b="b"/>
              <a:pathLst>
                <a:path w="4862484" h="760602">
                  <a:moveTo>
                    <a:pt x="0" y="0"/>
                  </a:moveTo>
                  <a:lnTo>
                    <a:pt x="4862485" y="0"/>
                  </a:lnTo>
                  <a:lnTo>
                    <a:pt x="4862485" y="760601"/>
                  </a:lnTo>
                  <a:lnTo>
                    <a:pt x="0" y="760601"/>
                  </a:lnTo>
                  <a:lnTo>
                    <a:pt x="0" y="0"/>
                  </a:lnTo>
                  <a:close/>
                </a:path>
              </a:pathLst>
            </a:custGeom>
            <a:blipFill>
              <a:blip r:embed="rId13">
                <a:alphaModFix amt="80000"/>
              </a:blip>
              <a:stretch>
                <a:fillRect t="-224206" b="-232779"/>
              </a:stretch>
            </a:blipFill>
          </p:spPr>
          <p:txBody>
            <a:bodyPr/>
            <a:lstStyle/>
            <a:p>
              <a:endParaRPr lang="en-GB" sz="2571"/>
            </a:p>
          </p:txBody>
        </p:sp>
        <p:sp>
          <p:nvSpPr>
            <p:cNvPr id="30" name="Freeform 30"/>
            <p:cNvSpPr/>
            <p:nvPr/>
          </p:nvSpPr>
          <p:spPr>
            <a:xfrm>
              <a:off x="1232882" y="5506711"/>
              <a:ext cx="562842" cy="629755"/>
            </a:xfrm>
            <a:custGeom>
              <a:avLst/>
              <a:gdLst/>
              <a:ahLst/>
              <a:cxnLst/>
              <a:rect l="l" t="t" r="r" b="b"/>
              <a:pathLst>
                <a:path w="393816" h="440633">
                  <a:moveTo>
                    <a:pt x="0" y="0"/>
                  </a:moveTo>
                  <a:lnTo>
                    <a:pt x="393817" y="0"/>
                  </a:lnTo>
                  <a:lnTo>
                    <a:pt x="393817" y="440633"/>
                  </a:lnTo>
                  <a:lnTo>
                    <a:pt x="0" y="4406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2571"/>
            </a:p>
          </p:txBody>
        </p:sp>
        <p:sp>
          <p:nvSpPr>
            <p:cNvPr id="41" name="TextBox 41"/>
            <p:cNvSpPr txBox="1"/>
            <p:nvPr/>
          </p:nvSpPr>
          <p:spPr>
            <a:xfrm>
              <a:off x="3122614" y="5650408"/>
              <a:ext cx="3515974" cy="359073"/>
            </a:xfrm>
            <a:prstGeom prst="rect">
              <a:avLst/>
            </a:prstGeom>
          </p:spPr>
          <p:txBody>
            <a:bodyPr wrap="square" lIns="0" tIns="0" rIns="0" bIns="0" rtlCol="0" anchor="t">
              <a:spAutoFit/>
            </a:bodyPr>
            <a:lstStyle/>
            <a:p>
              <a:pPr>
                <a:lnSpc>
                  <a:spcPts val="2801"/>
                </a:lnSpc>
                <a:spcBef>
                  <a:spcPct val="0"/>
                </a:spcBef>
              </a:pPr>
              <a:r>
                <a:rPr lang="en-US" sz="3200" b="1" dirty="0">
                  <a:solidFill>
                    <a:srgbClr val="000000"/>
                  </a:solidFill>
                  <a:latin typeface="Lato"/>
                  <a:ea typeface="Lato"/>
                  <a:cs typeface="Lato"/>
                  <a:sym typeface="Lato"/>
                </a:rPr>
                <a:t>EQUIP</a:t>
              </a:r>
            </a:p>
          </p:txBody>
        </p:sp>
        <p:sp>
          <p:nvSpPr>
            <p:cNvPr id="42" name="TextBox 42"/>
            <p:cNvSpPr txBox="1"/>
            <p:nvPr/>
          </p:nvSpPr>
          <p:spPr>
            <a:xfrm>
              <a:off x="6536337" y="5476081"/>
              <a:ext cx="7178089" cy="666849"/>
            </a:xfrm>
            <a:prstGeom prst="rect">
              <a:avLst/>
            </a:prstGeom>
          </p:spPr>
          <p:txBody>
            <a:bodyPr wrap="square" lIns="0" tIns="0" rIns="0" bIns="0" rtlCol="0" anchor="t">
              <a:spAutoFit/>
            </a:bodyPr>
            <a:lstStyle/>
            <a:p>
              <a:pPr>
                <a:lnSpc>
                  <a:spcPts val="2601"/>
                </a:lnSpc>
                <a:spcBef>
                  <a:spcPct val="0"/>
                </a:spcBef>
              </a:pPr>
              <a:r>
                <a:rPr lang="en-US" sz="2400" dirty="0">
                  <a:solidFill>
                    <a:srgbClr val="000000"/>
                  </a:solidFill>
                  <a:latin typeface="Lato"/>
                  <a:ea typeface="Lato"/>
                  <a:cs typeface="Lato"/>
                  <a:sym typeface="Lato"/>
                </a:rPr>
                <a:t>Seeking to be better equipped for mission, including attending an annual Partners in Mission day.</a:t>
              </a:r>
            </a:p>
          </p:txBody>
        </p:sp>
      </p:grpSp>
      <p:grpSp>
        <p:nvGrpSpPr>
          <p:cNvPr id="10" name="Group 9">
            <a:extLst>
              <a:ext uri="{FF2B5EF4-FFF2-40B4-BE49-F238E27FC236}">
                <a16:creationId xmlns:a16="http://schemas.microsoft.com/office/drawing/2014/main" id="{41DD7465-6B4C-57A1-28AC-604E3214B8F2}"/>
              </a:ext>
            </a:extLst>
          </p:cNvPr>
          <p:cNvGrpSpPr/>
          <p:nvPr/>
        </p:nvGrpSpPr>
        <p:grpSpPr>
          <a:xfrm>
            <a:off x="1293812" y="6370227"/>
            <a:ext cx="13563600" cy="1087054"/>
            <a:chOff x="1293812" y="6314281"/>
            <a:chExt cx="13563600" cy="1087054"/>
          </a:xfrm>
        </p:grpSpPr>
        <p:sp>
          <p:nvSpPr>
            <p:cNvPr id="32" name="Freeform 32"/>
            <p:cNvSpPr/>
            <p:nvPr/>
          </p:nvSpPr>
          <p:spPr>
            <a:xfrm>
              <a:off x="1293812" y="6619081"/>
              <a:ext cx="562842" cy="645090"/>
            </a:xfrm>
            <a:custGeom>
              <a:avLst/>
              <a:gdLst/>
              <a:ahLst/>
              <a:cxnLst/>
              <a:rect l="l" t="t" r="r" b="b"/>
              <a:pathLst>
                <a:path w="393816" h="451365">
                  <a:moveTo>
                    <a:pt x="0" y="0"/>
                  </a:moveTo>
                  <a:lnTo>
                    <a:pt x="393817" y="0"/>
                  </a:lnTo>
                  <a:lnTo>
                    <a:pt x="393817" y="451366"/>
                  </a:lnTo>
                  <a:lnTo>
                    <a:pt x="0" y="4513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2571"/>
            </a:p>
          </p:txBody>
        </p:sp>
        <p:sp>
          <p:nvSpPr>
            <p:cNvPr id="34" name="Freeform 34"/>
            <p:cNvSpPr/>
            <p:nvPr/>
          </p:nvSpPr>
          <p:spPr>
            <a:xfrm>
              <a:off x="2466937" y="6314281"/>
              <a:ext cx="12390475" cy="1087054"/>
            </a:xfrm>
            <a:custGeom>
              <a:avLst/>
              <a:gdLst/>
              <a:ahLst/>
              <a:cxnLst/>
              <a:rect l="l" t="t" r="r" b="b"/>
              <a:pathLst>
                <a:path w="4862484" h="760602">
                  <a:moveTo>
                    <a:pt x="0" y="0"/>
                  </a:moveTo>
                  <a:lnTo>
                    <a:pt x="4862484" y="0"/>
                  </a:lnTo>
                  <a:lnTo>
                    <a:pt x="4862484" y="760601"/>
                  </a:lnTo>
                  <a:lnTo>
                    <a:pt x="0" y="760601"/>
                  </a:lnTo>
                  <a:lnTo>
                    <a:pt x="0" y="0"/>
                  </a:lnTo>
                  <a:close/>
                </a:path>
              </a:pathLst>
            </a:custGeom>
            <a:blipFill>
              <a:blip r:embed="rId18">
                <a:alphaModFix amt="80000"/>
              </a:blip>
              <a:stretch>
                <a:fillRect t="-224206" b="-232779"/>
              </a:stretch>
            </a:blipFill>
          </p:spPr>
          <p:txBody>
            <a:bodyPr/>
            <a:lstStyle/>
            <a:p>
              <a:endParaRPr lang="en-GB" sz="2571"/>
            </a:p>
          </p:txBody>
        </p:sp>
        <p:sp>
          <p:nvSpPr>
            <p:cNvPr id="43" name="TextBox 43"/>
            <p:cNvSpPr txBox="1"/>
            <p:nvPr/>
          </p:nvSpPr>
          <p:spPr>
            <a:xfrm>
              <a:off x="6533565" y="6542881"/>
              <a:ext cx="7638046" cy="666849"/>
            </a:xfrm>
            <a:prstGeom prst="rect">
              <a:avLst/>
            </a:prstGeom>
          </p:spPr>
          <p:txBody>
            <a:bodyPr wrap="square" lIns="0" tIns="0" rIns="0" bIns="0" rtlCol="0" anchor="t">
              <a:spAutoFit/>
            </a:bodyPr>
            <a:lstStyle/>
            <a:p>
              <a:pPr>
                <a:lnSpc>
                  <a:spcPts val="2601"/>
                </a:lnSpc>
                <a:spcBef>
                  <a:spcPct val="0"/>
                </a:spcBef>
              </a:pPr>
              <a:r>
                <a:rPr lang="en-US" sz="2400" dirty="0">
                  <a:solidFill>
                    <a:srgbClr val="000000"/>
                  </a:solidFill>
                  <a:latin typeface="Lato"/>
                  <a:ea typeface="Lato"/>
                  <a:cs typeface="Lato"/>
                  <a:sym typeface="Lato"/>
                </a:rPr>
                <a:t>Prayerfully, openly and honestly reviewing and seeking the ongoing guidance and from the Spirit.</a:t>
              </a:r>
            </a:p>
          </p:txBody>
        </p:sp>
        <p:sp>
          <p:nvSpPr>
            <p:cNvPr id="44" name="TextBox 44"/>
            <p:cNvSpPr txBox="1"/>
            <p:nvPr/>
          </p:nvSpPr>
          <p:spPr>
            <a:xfrm>
              <a:off x="3122612" y="6771481"/>
              <a:ext cx="3515974" cy="359073"/>
            </a:xfrm>
            <a:prstGeom prst="rect">
              <a:avLst/>
            </a:prstGeom>
          </p:spPr>
          <p:txBody>
            <a:bodyPr wrap="square" lIns="0" tIns="0" rIns="0" bIns="0" rtlCol="0" anchor="t">
              <a:spAutoFit/>
            </a:bodyPr>
            <a:lstStyle/>
            <a:p>
              <a:pPr>
                <a:lnSpc>
                  <a:spcPts val="2801"/>
                </a:lnSpc>
                <a:spcBef>
                  <a:spcPct val="0"/>
                </a:spcBef>
              </a:pPr>
              <a:r>
                <a:rPr lang="en-US" sz="3200" b="1" dirty="0">
                  <a:solidFill>
                    <a:srgbClr val="000000"/>
                  </a:solidFill>
                  <a:latin typeface="Lato"/>
                  <a:ea typeface="Lato"/>
                  <a:cs typeface="Lato"/>
                  <a:sym typeface="Lato"/>
                </a:rPr>
                <a:t>REVIEW</a:t>
              </a:r>
            </a:p>
          </p:txBody>
        </p:sp>
      </p:grpSp>
      <p:grpSp>
        <p:nvGrpSpPr>
          <p:cNvPr id="11" name="Group 10">
            <a:extLst>
              <a:ext uri="{FF2B5EF4-FFF2-40B4-BE49-F238E27FC236}">
                <a16:creationId xmlns:a16="http://schemas.microsoft.com/office/drawing/2014/main" id="{89D4260E-B4A7-698F-FF81-F4A02B582E70}"/>
              </a:ext>
            </a:extLst>
          </p:cNvPr>
          <p:cNvGrpSpPr/>
          <p:nvPr/>
        </p:nvGrpSpPr>
        <p:grpSpPr>
          <a:xfrm>
            <a:off x="1320181" y="7489343"/>
            <a:ext cx="13842031" cy="1034738"/>
            <a:chOff x="1320181" y="7381081"/>
            <a:chExt cx="13842031" cy="1034738"/>
          </a:xfrm>
        </p:grpSpPr>
        <p:sp>
          <p:nvSpPr>
            <p:cNvPr id="31" name="Freeform 31"/>
            <p:cNvSpPr/>
            <p:nvPr/>
          </p:nvSpPr>
          <p:spPr>
            <a:xfrm flipH="1">
              <a:off x="1903412" y="7381081"/>
              <a:ext cx="13258800" cy="1034738"/>
            </a:xfrm>
            <a:custGeom>
              <a:avLst/>
              <a:gdLst/>
              <a:ahLst/>
              <a:cxnLst/>
              <a:rect l="l" t="t" r="r" b="b"/>
              <a:pathLst>
                <a:path w="5516188" h="723997">
                  <a:moveTo>
                    <a:pt x="0" y="0"/>
                  </a:moveTo>
                  <a:lnTo>
                    <a:pt x="5516188" y="0"/>
                  </a:lnTo>
                  <a:lnTo>
                    <a:pt x="5516188" y="723997"/>
                  </a:lnTo>
                  <a:lnTo>
                    <a:pt x="0" y="723997"/>
                  </a:lnTo>
                  <a:lnTo>
                    <a:pt x="0" y="0"/>
                  </a:lnTo>
                  <a:close/>
                </a:path>
              </a:pathLst>
            </a:custGeom>
            <a:blipFill>
              <a:blip r:embed="rId7">
                <a:alphaModFix amt="60000"/>
              </a:blip>
              <a:stretch>
                <a:fillRect t="-247928" b="-321598"/>
              </a:stretch>
            </a:blipFill>
          </p:spPr>
          <p:txBody>
            <a:bodyPr/>
            <a:lstStyle/>
            <a:p>
              <a:endParaRPr lang="en-GB" sz="2571"/>
            </a:p>
          </p:txBody>
        </p:sp>
        <p:sp>
          <p:nvSpPr>
            <p:cNvPr id="33" name="Freeform 33"/>
            <p:cNvSpPr/>
            <p:nvPr/>
          </p:nvSpPr>
          <p:spPr>
            <a:xfrm>
              <a:off x="1320181" y="7609681"/>
              <a:ext cx="539196" cy="647038"/>
            </a:xfrm>
            <a:custGeom>
              <a:avLst/>
              <a:gdLst/>
              <a:ahLst/>
              <a:cxnLst/>
              <a:rect l="l" t="t" r="r" b="b"/>
              <a:pathLst>
                <a:path w="377271" h="452726">
                  <a:moveTo>
                    <a:pt x="0" y="0"/>
                  </a:moveTo>
                  <a:lnTo>
                    <a:pt x="377272" y="0"/>
                  </a:lnTo>
                  <a:lnTo>
                    <a:pt x="377272" y="452726"/>
                  </a:lnTo>
                  <a:lnTo>
                    <a:pt x="0" y="45272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2571"/>
            </a:p>
          </p:txBody>
        </p:sp>
        <p:sp>
          <p:nvSpPr>
            <p:cNvPr id="45" name="TextBox 45"/>
            <p:cNvSpPr txBox="1"/>
            <p:nvPr/>
          </p:nvSpPr>
          <p:spPr>
            <a:xfrm>
              <a:off x="3122612" y="7784008"/>
              <a:ext cx="7031951" cy="359073"/>
            </a:xfrm>
            <a:prstGeom prst="rect">
              <a:avLst/>
            </a:prstGeom>
          </p:spPr>
          <p:txBody>
            <a:bodyPr wrap="square" lIns="0" tIns="0" rIns="0" bIns="0" rtlCol="0" anchor="t">
              <a:spAutoFit/>
            </a:bodyPr>
            <a:lstStyle/>
            <a:p>
              <a:pPr>
                <a:lnSpc>
                  <a:spcPts val="2801"/>
                </a:lnSpc>
                <a:spcBef>
                  <a:spcPct val="0"/>
                </a:spcBef>
              </a:pPr>
              <a:r>
                <a:rPr lang="en-US" sz="3200" b="1" dirty="0">
                  <a:solidFill>
                    <a:srgbClr val="000000"/>
                  </a:solidFill>
                  <a:latin typeface="Lato"/>
                  <a:ea typeface="Lato"/>
                  <a:cs typeface="Lato"/>
                  <a:sym typeface="Lato"/>
                </a:rPr>
                <a:t>CONTRIBUTE</a:t>
              </a:r>
            </a:p>
          </p:txBody>
        </p:sp>
        <p:sp>
          <p:nvSpPr>
            <p:cNvPr id="46" name="TextBox 46"/>
            <p:cNvSpPr txBox="1"/>
            <p:nvPr/>
          </p:nvSpPr>
          <p:spPr>
            <a:xfrm>
              <a:off x="6551611" y="7533481"/>
              <a:ext cx="7638046" cy="666849"/>
            </a:xfrm>
            <a:prstGeom prst="rect">
              <a:avLst/>
            </a:prstGeom>
          </p:spPr>
          <p:txBody>
            <a:bodyPr wrap="square" lIns="0" tIns="0" rIns="0" bIns="0" rtlCol="0" anchor="t">
              <a:spAutoFit/>
            </a:bodyPr>
            <a:lstStyle/>
            <a:p>
              <a:pPr>
                <a:lnSpc>
                  <a:spcPts val="2601"/>
                </a:lnSpc>
                <a:spcBef>
                  <a:spcPct val="0"/>
                </a:spcBef>
              </a:pPr>
              <a:r>
                <a:rPr lang="en-US" sz="2400" dirty="0">
                  <a:solidFill>
                    <a:srgbClr val="000000"/>
                  </a:solidFill>
                  <a:latin typeface="Lato"/>
                  <a:ea typeface="Lato"/>
                  <a:cs typeface="Lato"/>
                  <a:sym typeface="Lato"/>
                </a:rPr>
                <a:t>Wherever possible to offer back so that other churches and initiatives might be encouraged and supported.</a:t>
              </a:r>
            </a:p>
          </p:txBody>
        </p:sp>
      </p:grpSp>
      <p:grpSp>
        <p:nvGrpSpPr>
          <p:cNvPr id="12" name="Group 11">
            <a:extLst>
              <a:ext uri="{FF2B5EF4-FFF2-40B4-BE49-F238E27FC236}">
                <a16:creationId xmlns:a16="http://schemas.microsoft.com/office/drawing/2014/main" id="{7D801F83-12D0-3F7F-051A-75EF203D69AD}"/>
              </a:ext>
            </a:extLst>
          </p:cNvPr>
          <p:cNvGrpSpPr/>
          <p:nvPr/>
        </p:nvGrpSpPr>
        <p:grpSpPr>
          <a:xfrm>
            <a:off x="1309082" y="8600281"/>
            <a:ext cx="13853130" cy="1051248"/>
            <a:chOff x="1309082" y="8424584"/>
            <a:chExt cx="13853130" cy="1051248"/>
          </a:xfrm>
        </p:grpSpPr>
        <p:sp>
          <p:nvSpPr>
            <p:cNvPr id="48" name="Freeform 48"/>
            <p:cNvSpPr/>
            <p:nvPr/>
          </p:nvSpPr>
          <p:spPr>
            <a:xfrm>
              <a:off x="2836287" y="8424584"/>
              <a:ext cx="12325925" cy="1051248"/>
            </a:xfrm>
            <a:custGeom>
              <a:avLst/>
              <a:gdLst/>
              <a:ahLst/>
              <a:cxnLst/>
              <a:rect l="l" t="t" r="r" b="b"/>
              <a:pathLst>
                <a:path w="4982294" h="735550">
                  <a:moveTo>
                    <a:pt x="0" y="0"/>
                  </a:moveTo>
                  <a:lnTo>
                    <a:pt x="4982294" y="0"/>
                  </a:lnTo>
                  <a:lnTo>
                    <a:pt x="4982294" y="735550"/>
                  </a:lnTo>
                  <a:lnTo>
                    <a:pt x="0" y="735550"/>
                  </a:lnTo>
                  <a:lnTo>
                    <a:pt x="0" y="0"/>
                  </a:lnTo>
                  <a:close/>
                </a:path>
              </a:pathLst>
            </a:custGeom>
            <a:blipFill>
              <a:blip r:embed="rId21">
                <a:alphaModFix amt="70000"/>
              </a:blip>
              <a:stretch>
                <a:fillRect t="-234021" b="-334021"/>
              </a:stretch>
            </a:blipFill>
          </p:spPr>
          <p:txBody>
            <a:bodyPr/>
            <a:lstStyle/>
            <a:p>
              <a:endParaRPr lang="en-GB" sz="2571" dirty="0"/>
            </a:p>
          </p:txBody>
        </p:sp>
        <p:sp>
          <p:nvSpPr>
            <p:cNvPr id="21" name="TextBox 21"/>
            <p:cNvSpPr txBox="1"/>
            <p:nvPr/>
          </p:nvSpPr>
          <p:spPr>
            <a:xfrm>
              <a:off x="3225718" y="8773784"/>
              <a:ext cx="2868694" cy="359073"/>
            </a:xfrm>
            <a:prstGeom prst="rect">
              <a:avLst/>
            </a:prstGeom>
          </p:spPr>
          <p:txBody>
            <a:bodyPr wrap="square" lIns="0" tIns="0" rIns="0" bIns="0" rtlCol="0" anchor="t">
              <a:spAutoFit/>
            </a:bodyPr>
            <a:lstStyle/>
            <a:p>
              <a:pPr>
                <a:lnSpc>
                  <a:spcPts val="2801"/>
                </a:lnSpc>
                <a:spcBef>
                  <a:spcPct val="0"/>
                </a:spcBef>
              </a:pPr>
              <a:r>
                <a:rPr lang="en-US" sz="3200" b="1" dirty="0">
                  <a:solidFill>
                    <a:srgbClr val="000000"/>
                  </a:solidFill>
                  <a:latin typeface="Lato"/>
                  <a:ea typeface="Lato"/>
                  <a:cs typeface="Lato"/>
                  <a:sym typeface="Lato"/>
                </a:rPr>
                <a:t>SHARE</a:t>
              </a:r>
            </a:p>
          </p:txBody>
        </p:sp>
        <p:sp>
          <p:nvSpPr>
            <p:cNvPr id="22" name="Freeform 22"/>
            <p:cNvSpPr/>
            <p:nvPr/>
          </p:nvSpPr>
          <p:spPr>
            <a:xfrm>
              <a:off x="1309082" y="8609114"/>
              <a:ext cx="531336" cy="626636"/>
            </a:xfrm>
            <a:custGeom>
              <a:avLst/>
              <a:gdLst/>
              <a:ahLst/>
              <a:cxnLst/>
              <a:rect l="l" t="t" r="r" b="b"/>
              <a:pathLst>
                <a:path w="371771" h="438453">
                  <a:moveTo>
                    <a:pt x="0" y="0"/>
                  </a:moveTo>
                  <a:lnTo>
                    <a:pt x="371772" y="0"/>
                  </a:lnTo>
                  <a:lnTo>
                    <a:pt x="371772" y="438453"/>
                  </a:lnTo>
                  <a:lnTo>
                    <a:pt x="0" y="43845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sz="2571"/>
            </a:p>
          </p:txBody>
        </p:sp>
        <p:sp>
          <p:nvSpPr>
            <p:cNvPr id="47" name="TextBox 47"/>
            <p:cNvSpPr txBox="1"/>
            <p:nvPr/>
          </p:nvSpPr>
          <p:spPr>
            <a:xfrm>
              <a:off x="6569657" y="8600281"/>
              <a:ext cx="7638046" cy="666849"/>
            </a:xfrm>
            <a:prstGeom prst="rect">
              <a:avLst/>
            </a:prstGeom>
          </p:spPr>
          <p:txBody>
            <a:bodyPr wrap="square" lIns="0" tIns="0" rIns="0" bIns="0" rtlCol="0" anchor="t">
              <a:spAutoFit/>
            </a:bodyPr>
            <a:lstStyle/>
            <a:p>
              <a:pPr>
                <a:lnSpc>
                  <a:spcPts val="2601"/>
                </a:lnSpc>
                <a:spcBef>
                  <a:spcPct val="0"/>
                </a:spcBef>
              </a:pPr>
              <a:r>
                <a:rPr lang="en-US" sz="2400" dirty="0">
                  <a:solidFill>
                    <a:srgbClr val="000000"/>
                  </a:solidFill>
                  <a:latin typeface="Lato"/>
                  <a:ea typeface="Lato"/>
                  <a:cs typeface="Lato"/>
                  <a:sym typeface="Lato"/>
                </a:rPr>
                <a:t>Share the story with others so they might be encouraged and inspired.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4F0C1-0648-FD70-EE50-98CF64BB9F0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14BFD97B-D7CB-6E79-F806-C5E70A9A10AD}"/>
              </a:ext>
            </a:extLst>
          </p:cNvPr>
          <p:cNvGrpSpPr/>
          <p:nvPr/>
        </p:nvGrpSpPr>
        <p:grpSpPr>
          <a:xfrm>
            <a:off x="2665412" y="10060680"/>
            <a:ext cx="13639800" cy="329603"/>
            <a:chOff x="0" y="0"/>
            <a:chExt cx="1915886" cy="162848"/>
          </a:xfrm>
        </p:grpSpPr>
        <p:sp>
          <p:nvSpPr>
            <p:cNvPr id="4" name="Freeform 4">
              <a:extLst>
                <a:ext uri="{FF2B5EF4-FFF2-40B4-BE49-F238E27FC236}">
                  <a16:creationId xmlns:a16="http://schemas.microsoft.com/office/drawing/2014/main" id="{31E82B17-1BDF-F94C-47B0-9B00A543CBD6}"/>
                </a:ext>
              </a:extLst>
            </p:cNvPr>
            <p:cNvSpPr/>
            <p:nvPr/>
          </p:nvSpPr>
          <p:spPr>
            <a:xfrm>
              <a:off x="0" y="0"/>
              <a:ext cx="1915886" cy="162848"/>
            </a:xfrm>
            <a:custGeom>
              <a:avLst/>
              <a:gdLst/>
              <a:ahLst/>
              <a:cxnLst/>
              <a:rect l="l" t="t" r="r" b="b"/>
              <a:pathLst>
                <a:path w="1915886" h="162848">
                  <a:moveTo>
                    <a:pt x="0" y="0"/>
                  </a:moveTo>
                  <a:lnTo>
                    <a:pt x="1915886" y="0"/>
                  </a:lnTo>
                  <a:lnTo>
                    <a:pt x="1915886" y="162848"/>
                  </a:lnTo>
                  <a:lnTo>
                    <a:pt x="0" y="162848"/>
                  </a:lnTo>
                  <a:close/>
                </a:path>
              </a:pathLst>
            </a:custGeom>
            <a:solidFill>
              <a:srgbClr val="00911A"/>
            </a:solidFill>
          </p:spPr>
          <p:txBody>
            <a:bodyPr/>
            <a:lstStyle/>
            <a:p>
              <a:pPr defTabSz="1306585"/>
              <a:endParaRPr lang="en-GB" sz="2571">
                <a:solidFill>
                  <a:prstClr val="black"/>
                </a:solidFill>
                <a:latin typeface="Calibri"/>
              </a:endParaRPr>
            </a:p>
          </p:txBody>
        </p:sp>
        <p:sp>
          <p:nvSpPr>
            <p:cNvPr id="5" name="TextBox 5">
              <a:extLst>
                <a:ext uri="{FF2B5EF4-FFF2-40B4-BE49-F238E27FC236}">
                  <a16:creationId xmlns:a16="http://schemas.microsoft.com/office/drawing/2014/main" id="{BE07E500-B4D3-EB90-0A58-B657A8DFA22F}"/>
                </a:ext>
              </a:extLst>
            </p:cNvPr>
            <p:cNvSpPr txBox="1"/>
            <p:nvPr/>
          </p:nvSpPr>
          <p:spPr>
            <a:xfrm>
              <a:off x="0" y="-38100"/>
              <a:ext cx="1915886" cy="200948"/>
            </a:xfrm>
            <a:prstGeom prst="rect">
              <a:avLst/>
            </a:prstGeom>
          </p:spPr>
          <p:txBody>
            <a:bodyPr lIns="72603" tIns="72603" rIns="72603" bIns="72603" rtlCol="0" anchor="ctr"/>
            <a:lstStyle/>
            <a:p>
              <a:pPr algn="ctr" defTabSz="1306585">
                <a:lnSpc>
                  <a:spcPts val="2801"/>
                </a:lnSpc>
              </a:pPr>
              <a:endParaRPr sz="2571">
                <a:solidFill>
                  <a:prstClr val="black"/>
                </a:solidFill>
                <a:latin typeface="Calibri"/>
              </a:endParaRPr>
            </a:p>
          </p:txBody>
        </p:sp>
      </p:grpSp>
      <p:grpSp>
        <p:nvGrpSpPr>
          <p:cNvPr id="9" name="Group 9">
            <a:extLst>
              <a:ext uri="{FF2B5EF4-FFF2-40B4-BE49-F238E27FC236}">
                <a16:creationId xmlns:a16="http://schemas.microsoft.com/office/drawing/2014/main" id="{09EF252B-A099-CBC1-9360-081D012E89CE}"/>
              </a:ext>
            </a:extLst>
          </p:cNvPr>
          <p:cNvGrpSpPr/>
          <p:nvPr/>
        </p:nvGrpSpPr>
        <p:grpSpPr>
          <a:xfrm>
            <a:off x="5617339" y="2259845"/>
            <a:ext cx="7258873" cy="241078"/>
            <a:chOff x="0" y="0"/>
            <a:chExt cx="1831651" cy="54593"/>
          </a:xfrm>
        </p:grpSpPr>
        <p:sp>
          <p:nvSpPr>
            <p:cNvPr id="10" name="Freeform 10">
              <a:extLst>
                <a:ext uri="{FF2B5EF4-FFF2-40B4-BE49-F238E27FC236}">
                  <a16:creationId xmlns:a16="http://schemas.microsoft.com/office/drawing/2014/main" id="{2EC970E1-C026-D0D1-D185-E04FF6E3EC41}"/>
                </a:ext>
              </a:extLst>
            </p:cNvPr>
            <p:cNvSpPr/>
            <p:nvPr/>
          </p:nvSpPr>
          <p:spPr>
            <a:xfrm>
              <a:off x="0" y="0"/>
              <a:ext cx="1831651" cy="54593"/>
            </a:xfrm>
            <a:custGeom>
              <a:avLst/>
              <a:gdLst/>
              <a:ahLst/>
              <a:cxnLst/>
              <a:rect l="l" t="t" r="r" b="b"/>
              <a:pathLst>
                <a:path w="1831651" h="54593">
                  <a:moveTo>
                    <a:pt x="0" y="0"/>
                  </a:moveTo>
                  <a:lnTo>
                    <a:pt x="1831651" y="0"/>
                  </a:lnTo>
                  <a:lnTo>
                    <a:pt x="1831651" y="54593"/>
                  </a:lnTo>
                  <a:lnTo>
                    <a:pt x="0" y="54593"/>
                  </a:lnTo>
                  <a:close/>
                </a:path>
              </a:pathLst>
            </a:custGeom>
            <a:solidFill>
              <a:srgbClr val="00214D"/>
            </a:solidFill>
          </p:spPr>
          <p:txBody>
            <a:bodyPr/>
            <a:lstStyle/>
            <a:p>
              <a:pPr defTabSz="1306585"/>
              <a:endParaRPr lang="en-GB" sz="2571">
                <a:solidFill>
                  <a:prstClr val="black"/>
                </a:solidFill>
                <a:latin typeface="Calibri"/>
              </a:endParaRPr>
            </a:p>
          </p:txBody>
        </p:sp>
        <p:sp>
          <p:nvSpPr>
            <p:cNvPr id="11" name="TextBox 11">
              <a:extLst>
                <a:ext uri="{FF2B5EF4-FFF2-40B4-BE49-F238E27FC236}">
                  <a16:creationId xmlns:a16="http://schemas.microsoft.com/office/drawing/2014/main" id="{C991C74D-E5CB-3CCD-B0C7-A0C4E3C8968D}"/>
                </a:ext>
              </a:extLst>
            </p:cNvPr>
            <p:cNvSpPr txBox="1"/>
            <p:nvPr/>
          </p:nvSpPr>
          <p:spPr>
            <a:xfrm>
              <a:off x="0" y="-38100"/>
              <a:ext cx="1831651" cy="92693"/>
            </a:xfrm>
            <a:prstGeom prst="rect">
              <a:avLst/>
            </a:prstGeom>
          </p:spPr>
          <p:txBody>
            <a:bodyPr lIns="72603" tIns="72603" rIns="72603" bIns="72603" rtlCol="0" anchor="ctr"/>
            <a:lstStyle/>
            <a:p>
              <a:pPr algn="ctr" defTabSz="1306585">
                <a:lnSpc>
                  <a:spcPts val="2801"/>
                </a:lnSpc>
              </a:pPr>
              <a:endParaRPr sz="2571">
                <a:solidFill>
                  <a:prstClr val="black"/>
                </a:solidFill>
                <a:latin typeface="Calibri"/>
              </a:endParaRPr>
            </a:p>
          </p:txBody>
        </p:sp>
      </p:grpSp>
      <p:sp>
        <p:nvSpPr>
          <p:cNvPr id="27" name="Freeform 27">
            <a:extLst>
              <a:ext uri="{FF2B5EF4-FFF2-40B4-BE49-F238E27FC236}">
                <a16:creationId xmlns:a16="http://schemas.microsoft.com/office/drawing/2014/main" id="{8349CACB-AF70-DD70-33CA-A7C7CED054D4}"/>
              </a:ext>
            </a:extLst>
          </p:cNvPr>
          <p:cNvSpPr/>
          <p:nvPr/>
        </p:nvSpPr>
        <p:spPr>
          <a:xfrm rot="4694406">
            <a:off x="14154941" y="4429764"/>
            <a:ext cx="2443076" cy="2276548"/>
          </a:xfrm>
          <a:custGeom>
            <a:avLst/>
            <a:gdLst/>
            <a:ahLst/>
            <a:cxnLst/>
            <a:rect l="l" t="t" r="r" b="b"/>
            <a:pathLst>
              <a:path w="1051937" h="1051937">
                <a:moveTo>
                  <a:pt x="0" y="0"/>
                </a:moveTo>
                <a:lnTo>
                  <a:pt x="1051937" y="0"/>
                </a:lnTo>
                <a:lnTo>
                  <a:pt x="1051937" y="1051938"/>
                </a:lnTo>
                <a:lnTo>
                  <a:pt x="0" y="10519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06585"/>
            <a:endParaRPr lang="en-GB" sz="2400">
              <a:solidFill>
                <a:prstClr val="black"/>
              </a:solidFill>
              <a:latin typeface="Calibri"/>
            </a:endParaRPr>
          </a:p>
        </p:txBody>
      </p:sp>
      <p:sp>
        <p:nvSpPr>
          <p:cNvPr id="28" name="Freeform 28">
            <a:extLst>
              <a:ext uri="{FF2B5EF4-FFF2-40B4-BE49-F238E27FC236}">
                <a16:creationId xmlns:a16="http://schemas.microsoft.com/office/drawing/2014/main" id="{45CD023D-6395-A32F-EADD-E9503401F6AC}"/>
              </a:ext>
            </a:extLst>
          </p:cNvPr>
          <p:cNvSpPr/>
          <p:nvPr/>
        </p:nvSpPr>
        <p:spPr>
          <a:xfrm rot="16808733">
            <a:off x="999946" y="4529725"/>
            <a:ext cx="2112862" cy="2391911"/>
          </a:xfrm>
          <a:custGeom>
            <a:avLst/>
            <a:gdLst/>
            <a:ahLst/>
            <a:cxnLst/>
            <a:rect l="l" t="t" r="r" b="b"/>
            <a:pathLst>
              <a:path w="1227119" h="1225585">
                <a:moveTo>
                  <a:pt x="0" y="0"/>
                </a:moveTo>
                <a:lnTo>
                  <a:pt x="1227120" y="0"/>
                </a:lnTo>
                <a:lnTo>
                  <a:pt x="1227120" y="1225585"/>
                </a:lnTo>
                <a:lnTo>
                  <a:pt x="0" y="12255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06585"/>
            <a:endParaRPr lang="en-GB" sz="2400">
              <a:solidFill>
                <a:prstClr val="black"/>
              </a:solidFill>
              <a:latin typeface="Calibri"/>
            </a:endParaRPr>
          </a:p>
        </p:txBody>
      </p:sp>
      <p:sp>
        <p:nvSpPr>
          <p:cNvPr id="29" name="Freeform 29">
            <a:extLst>
              <a:ext uri="{FF2B5EF4-FFF2-40B4-BE49-F238E27FC236}">
                <a16:creationId xmlns:a16="http://schemas.microsoft.com/office/drawing/2014/main" id="{1D7A8B52-AB52-5F42-0B50-26947F1E6F82}"/>
              </a:ext>
            </a:extLst>
          </p:cNvPr>
          <p:cNvSpPr/>
          <p:nvPr/>
        </p:nvSpPr>
        <p:spPr>
          <a:xfrm rot="10602363">
            <a:off x="3694925" y="6062971"/>
            <a:ext cx="2355011" cy="2205438"/>
          </a:xfrm>
          <a:custGeom>
            <a:avLst/>
            <a:gdLst/>
            <a:ahLst/>
            <a:cxnLst/>
            <a:rect l="l" t="t" r="r" b="b"/>
            <a:pathLst>
              <a:path w="1112881" h="1324858">
                <a:moveTo>
                  <a:pt x="0" y="0"/>
                </a:moveTo>
                <a:lnTo>
                  <a:pt x="1112881" y="0"/>
                </a:lnTo>
                <a:lnTo>
                  <a:pt x="1112881" y="1324858"/>
                </a:lnTo>
                <a:lnTo>
                  <a:pt x="0" y="13248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06585"/>
            <a:endParaRPr lang="en-GB" sz="2400">
              <a:solidFill>
                <a:prstClr val="black"/>
              </a:solidFill>
              <a:latin typeface="Calibri"/>
            </a:endParaRPr>
          </a:p>
        </p:txBody>
      </p:sp>
      <p:sp>
        <p:nvSpPr>
          <p:cNvPr id="30" name="Freeform 30">
            <a:extLst>
              <a:ext uri="{FF2B5EF4-FFF2-40B4-BE49-F238E27FC236}">
                <a16:creationId xmlns:a16="http://schemas.microsoft.com/office/drawing/2014/main" id="{4F861F58-49D9-3666-AE65-039D5D688F84}"/>
              </a:ext>
            </a:extLst>
          </p:cNvPr>
          <p:cNvSpPr/>
          <p:nvPr/>
        </p:nvSpPr>
        <p:spPr>
          <a:xfrm rot="20173909">
            <a:off x="12193071" y="6430991"/>
            <a:ext cx="3009853" cy="1943891"/>
          </a:xfrm>
          <a:custGeom>
            <a:avLst/>
            <a:gdLst/>
            <a:ahLst/>
            <a:cxnLst/>
            <a:rect l="l" t="t" r="r" b="b"/>
            <a:pathLst>
              <a:path w="1604121" h="1171009">
                <a:moveTo>
                  <a:pt x="0" y="0"/>
                </a:moveTo>
                <a:lnTo>
                  <a:pt x="1604122" y="0"/>
                </a:lnTo>
                <a:lnTo>
                  <a:pt x="1604122" y="1171009"/>
                </a:lnTo>
                <a:lnTo>
                  <a:pt x="0" y="1171009"/>
                </a:lnTo>
                <a:lnTo>
                  <a:pt x="0" y="0"/>
                </a:lnTo>
                <a:close/>
              </a:path>
            </a:pathLst>
          </a:custGeom>
          <a:blipFill>
            <a:blip r:embed="rId8"/>
            <a:stretch>
              <a:fillRect/>
            </a:stretch>
          </a:blipFill>
        </p:spPr>
        <p:txBody>
          <a:bodyPr/>
          <a:lstStyle/>
          <a:p>
            <a:pPr defTabSz="1306585"/>
            <a:endParaRPr lang="en-GB" sz="2400">
              <a:solidFill>
                <a:prstClr val="black"/>
              </a:solidFill>
              <a:latin typeface="Calibri"/>
            </a:endParaRPr>
          </a:p>
        </p:txBody>
      </p:sp>
      <p:sp>
        <p:nvSpPr>
          <p:cNvPr id="31" name="Freeform 31">
            <a:extLst>
              <a:ext uri="{FF2B5EF4-FFF2-40B4-BE49-F238E27FC236}">
                <a16:creationId xmlns:a16="http://schemas.microsoft.com/office/drawing/2014/main" id="{EA95EC3C-DFD6-1658-C744-86FAB60E16FB}"/>
              </a:ext>
            </a:extLst>
          </p:cNvPr>
          <p:cNvSpPr/>
          <p:nvPr/>
        </p:nvSpPr>
        <p:spPr>
          <a:xfrm rot="2183565">
            <a:off x="7147341" y="6245058"/>
            <a:ext cx="3187340" cy="2880439"/>
          </a:xfrm>
          <a:custGeom>
            <a:avLst/>
            <a:gdLst/>
            <a:ahLst/>
            <a:cxnLst/>
            <a:rect l="l" t="t" r="r" b="b"/>
            <a:pathLst>
              <a:path w="1235470" h="1235470">
                <a:moveTo>
                  <a:pt x="0" y="0"/>
                </a:moveTo>
                <a:lnTo>
                  <a:pt x="1235470" y="0"/>
                </a:lnTo>
                <a:lnTo>
                  <a:pt x="1235470" y="1235470"/>
                </a:lnTo>
                <a:lnTo>
                  <a:pt x="0" y="12354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1306585"/>
            <a:endParaRPr lang="en-GB" sz="2400">
              <a:solidFill>
                <a:prstClr val="black"/>
              </a:solidFill>
              <a:latin typeface="Calibri"/>
            </a:endParaRPr>
          </a:p>
        </p:txBody>
      </p:sp>
      <p:sp>
        <p:nvSpPr>
          <p:cNvPr id="32" name="TextBox 32">
            <a:extLst>
              <a:ext uri="{FF2B5EF4-FFF2-40B4-BE49-F238E27FC236}">
                <a16:creationId xmlns:a16="http://schemas.microsoft.com/office/drawing/2014/main" id="{0603450D-ACF3-C338-70B4-2912E855876F}"/>
              </a:ext>
            </a:extLst>
          </p:cNvPr>
          <p:cNvSpPr txBox="1"/>
          <p:nvPr/>
        </p:nvSpPr>
        <p:spPr>
          <a:xfrm>
            <a:off x="2284412" y="5018881"/>
            <a:ext cx="3753779" cy="410369"/>
          </a:xfrm>
          <a:prstGeom prst="rect">
            <a:avLst/>
          </a:prstGeom>
        </p:spPr>
        <p:txBody>
          <a:bodyPr wrap="square" lIns="0" tIns="0" rIns="0" bIns="0" rtlCol="0" anchor="t">
            <a:spAutoFit/>
          </a:bodyPr>
          <a:lstStyle/>
          <a:p>
            <a:pPr defTabSz="1306585">
              <a:lnSpc>
                <a:spcPts val="3200"/>
              </a:lnSpc>
              <a:spcBef>
                <a:spcPct val="0"/>
              </a:spcBef>
            </a:pPr>
            <a:r>
              <a:rPr lang="en-US" sz="2800" b="1" dirty="0">
                <a:solidFill>
                  <a:srgbClr val="000000"/>
                </a:solidFill>
                <a:latin typeface="Lato"/>
                <a:ea typeface="Lato"/>
                <a:cs typeface="Lato"/>
                <a:sym typeface="Lato"/>
              </a:rPr>
              <a:t>Mission Companions</a:t>
            </a:r>
          </a:p>
        </p:txBody>
      </p:sp>
      <p:sp>
        <p:nvSpPr>
          <p:cNvPr id="33" name="TextBox 33">
            <a:extLst>
              <a:ext uri="{FF2B5EF4-FFF2-40B4-BE49-F238E27FC236}">
                <a16:creationId xmlns:a16="http://schemas.microsoft.com/office/drawing/2014/main" id="{B367A802-EFCF-B01E-422D-96A3BF122BE3}"/>
              </a:ext>
            </a:extLst>
          </p:cNvPr>
          <p:cNvSpPr txBox="1"/>
          <p:nvPr/>
        </p:nvSpPr>
        <p:spPr>
          <a:xfrm>
            <a:off x="10587520" y="4942681"/>
            <a:ext cx="3279292" cy="820738"/>
          </a:xfrm>
          <a:prstGeom prst="rect">
            <a:avLst/>
          </a:prstGeom>
        </p:spPr>
        <p:txBody>
          <a:bodyPr wrap="square" lIns="0" tIns="0" rIns="0" bIns="0" rtlCol="0" anchor="t">
            <a:spAutoFit/>
          </a:bodyPr>
          <a:lstStyle/>
          <a:p>
            <a:pPr algn="r" defTabSz="1306585">
              <a:lnSpc>
                <a:spcPts val="3200"/>
              </a:lnSpc>
            </a:pPr>
            <a:r>
              <a:rPr lang="en-US" sz="2800" b="1" dirty="0">
                <a:solidFill>
                  <a:srgbClr val="000000"/>
                </a:solidFill>
                <a:latin typeface="Lato"/>
                <a:ea typeface="Lato"/>
                <a:cs typeface="Lato"/>
                <a:sym typeface="Lato"/>
              </a:rPr>
              <a:t>Partnering with </a:t>
            </a:r>
          </a:p>
          <a:p>
            <a:pPr algn="r" defTabSz="1306585">
              <a:lnSpc>
                <a:spcPts val="3200"/>
              </a:lnSpc>
              <a:spcBef>
                <a:spcPct val="0"/>
              </a:spcBef>
            </a:pPr>
            <a:r>
              <a:rPr lang="en-US" sz="2800" b="1" dirty="0">
                <a:solidFill>
                  <a:srgbClr val="000000"/>
                </a:solidFill>
                <a:latin typeface="Lato"/>
                <a:ea typeface="Lato"/>
                <a:cs typeface="Lato"/>
                <a:sym typeface="Lato"/>
              </a:rPr>
              <a:t>other churches</a:t>
            </a:r>
          </a:p>
        </p:txBody>
      </p:sp>
      <p:sp>
        <p:nvSpPr>
          <p:cNvPr id="34" name="TextBox 34">
            <a:extLst>
              <a:ext uri="{FF2B5EF4-FFF2-40B4-BE49-F238E27FC236}">
                <a16:creationId xmlns:a16="http://schemas.microsoft.com/office/drawing/2014/main" id="{C9DB628E-48C5-8AA7-6794-22A43767A6F3}"/>
              </a:ext>
            </a:extLst>
          </p:cNvPr>
          <p:cNvSpPr txBox="1"/>
          <p:nvPr/>
        </p:nvSpPr>
        <p:spPr>
          <a:xfrm>
            <a:off x="7389812" y="6513512"/>
            <a:ext cx="2385170" cy="410369"/>
          </a:xfrm>
          <a:prstGeom prst="rect">
            <a:avLst/>
          </a:prstGeom>
        </p:spPr>
        <p:txBody>
          <a:bodyPr lIns="0" tIns="0" rIns="0" bIns="0" rtlCol="0" anchor="t">
            <a:spAutoFit/>
          </a:bodyPr>
          <a:lstStyle/>
          <a:p>
            <a:pPr algn="ctr" defTabSz="1306585">
              <a:lnSpc>
                <a:spcPts val="3200"/>
              </a:lnSpc>
              <a:spcBef>
                <a:spcPct val="0"/>
              </a:spcBef>
            </a:pPr>
            <a:r>
              <a:rPr lang="en-US" sz="2800" b="1" dirty="0">
                <a:solidFill>
                  <a:srgbClr val="000000"/>
                </a:solidFill>
                <a:latin typeface="Lato"/>
                <a:ea typeface="Lato"/>
                <a:cs typeface="Lato"/>
                <a:sym typeface="Lato"/>
              </a:rPr>
              <a:t>Workshops</a:t>
            </a:r>
          </a:p>
        </p:txBody>
      </p:sp>
      <p:sp>
        <p:nvSpPr>
          <p:cNvPr id="35" name="TextBox 35">
            <a:extLst>
              <a:ext uri="{FF2B5EF4-FFF2-40B4-BE49-F238E27FC236}">
                <a16:creationId xmlns:a16="http://schemas.microsoft.com/office/drawing/2014/main" id="{5F2E395F-B502-67D3-7D2E-F8DED477EC21}"/>
              </a:ext>
            </a:extLst>
          </p:cNvPr>
          <p:cNvSpPr txBox="1"/>
          <p:nvPr/>
        </p:nvSpPr>
        <p:spPr>
          <a:xfrm>
            <a:off x="14013133" y="7725716"/>
            <a:ext cx="3002443" cy="413126"/>
          </a:xfrm>
          <a:prstGeom prst="rect">
            <a:avLst/>
          </a:prstGeom>
        </p:spPr>
        <p:txBody>
          <a:bodyPr wrap="square" lIns="0" tIns="0" rIns="0" bIns="0" rtlCol="0" anchor="t">
            <a:spAutoFit/>
          </a:bodyPr>
          <a:lstStyle/>
          <a:p>
            <a:pPr algn="ctr" defTabSz="1306585">
              <a:lnSpc>
                <a:spcPts val="3503"/>
              </a:lnSpc>
              <a:spcBef>
                <a:spcPct val="0"/>
              </a:spcBef>
            </a:pPr>
            <a:r>
              <a:rPr lang="en-US" sz="2800" b="1" dirty="0">
                <a:solidFill>
                  <a:srgbClr val="000000"/>
                </a:solidFill>
                <a:latin typeface="Lato"/>
                <a:ea typeface="Lato"/>
                <a:cs typeface="Lato"/>
                <a:sym typeface="Lato"/>
              </a:rPr>
              <a:t>Mission Grants</a:t>
            </a:r>
          </a:p>
        </p:txBody>
      </p:sp>
      <p:sp>
        <p:nvSpPr>
          <p:cNvPr id="36" name="TextBox 36">
            <a:extLst>
              <a:ext uri="{FF2B5EF4-FFF2-40B4-BE49-F238E27FC236}">
                <a16:creationId xmlns:a16="http://schemas.microsoft.com/office/drawing/2014/main" id="{78943FD8-1B5D-4096-B125-C0E17E73FF3D}"/>
              </a:ext>
            </a:extLst>
          </p:cNvPr>
          <p:cNvSpPr txBox="1"/>
          <p:nvPr/>
        </p:nvSpPr>
        <p:spPr>
          <a:xfrm>
            <a:off x="2134204" y="7656512"/>
            <a:ext cx="1521808" cy="410369"/>
          </a:xfrm>
          <a:prstGeom prst="rect">
            <a:avLst/>
          </a:prstGeom>
        </p:spPr>
        <p:txBody>
          <a:bodyPr lIns="0" tIns="0" rIns="0" bIns="0" rtlCol="0" anchor="t">
            <a:spAutoFit/>
          </a:bodyPr>
          <a:lstStyle/>
          <a:p>
            <a:pPr algn="ctr" defTabSz="1306585">
              <a:lnSpc>
                <a:spcPts val="3199"/>
              </a:lnSpc>
              <a:spcBef>
                <a:spcPct val="0"/>
              </a:spcBef>
            </a:pPr>
            <a:r>
              <a:rPr lang="en-US" sz="2800" b="1" dirty="0">
                <a:solidFill>
                  <a:srgbClr val="000000"/>
                </a:solidFill>
                <a:latin typeface="Lato"/>
                <a:ea typeface="Lato"/>
                <a:cs typeface="Lato"/>
                <a:sym typeface="Lato"/>
              </a:rPr>
              <a:t>Seminars</a:t>
            </a:r>
          </a:p>
        </p:txBody>
      </p:sp>
      <p:sp>
        <p:nvSpPr>
          <p:cNvPr id="39" name="TextBox 39">
            <a:extLst>
              <a:ext uri="{FF2B5EF4-FFF2-40B4-BE49-F238E27FC236}">
                <a16:creationId xmlns:a16="http://schemas.microsoft.com/office/drawing/2014/main" id="{6B64E211-DBF2-C787-A23F-2AE4B23D47FA}"/>
              </a:ext>
            </a:extLst>
          </p:cNvPr>
          <p:cNvSpPr txBox="1"/>
          <p:nvPr/>
        </p:nvSpPr>
        <p:spPr>
          <a:xfrm>
            <a:off x="3626427" y="3609795"/>
            <a:ext cx="12110860" cy="1116459"/>
          </a:xfrm>
          <a:prstGeom prst="rect">
            <a:avLst/>
          </a:prstGeom>
        </p:spPr>
        <p:txBody>
          <a:bodyPr wrap="square" lIns="0" tIns="0" rIns="0" bIns="0" rtlCol="0" anchor="t">
            <a:spAutoFit/>
          </a:bodyPr>
          <a:lstStyle/>
          <a:p>
            <a:pPr algn="just" defTabSz="1306585">
              <a:lnSpc>
                <a:spcPts val="3000"/>
              </a:lnSpc>
            </a:pPr>
            <a:r>
              <a:rPr lang="en-US" sz="2400" dirty="0">
                <a:solidFill>
                  <a:srgbClr val="000000"/>
                </a:solidFill>
                <a:latin typeface="Lato"/>
                <a:ea typeface="Lato"/>
                <a:cs typeface="Lato"/>
                <a:sym typeface="Lato"/>
              </a:rPr>
              <a:t>As part of this initiative SEBA have designed what we call the SEBA Mission Toolbox, which consists of a wide variety of resources in all shapes and sizes. Examples of the tools in the toolbox are shown below.  </a:t>
            </a:r>
          </a:p>
        </p:txBody>
      </p:sp>
      <p:sp>
        <p:nvSpPr>
          <p:cNvPr id="44" name="TextBox 44">
            <a:extLst>
              <a:ext uri="{FF2B5EF4-FFF2-40B4-BE49-F238E27FC236}">
                <a16:creationId xmlns:a16="http://schemas.microsoft.com/office/drawing/2014/main" id="{E8FAD052-964B-270F-2B36-8999C224750C}"/>
              </a:ext>
            </a:extLst>
          </p:cNvPr>
          <p:cNvSpPr txBox="1"/>
          <p:nvPr/>
        </p:nvSpPr>
        <p:spPr>
          <a:xfrm>
            <a:off x="5617340" y="1543236"/>
            <a:ext cx="7048788" cy="641201"/>
          </a:xfrm>
          <a:prstGeom prst="rect">
            <a:avLst/>
          </a:prstGeom>
        </p:spPr>
        <p:txBody>
          <a:bodyPr wrap="square" lIns="0" tIns="0" rIns="0" bIns="0" rtlCol="0" anchor="t">
            <a:spAutoFit/>
          </a:bodyPr>
          <a:lstStyle/>
          <a:p>
            <a:pPr algn="r" defTabSz="1306585">
              <a:lnSpc>
                <a:spcPts val="4998"/>
              </a:lnSpc>
              <a:spcBef>
                <a:spcPct val="0"/>
              </a:spcBef>
            </a:pPr>
            <a:r>
              <a:rPr lang="en-US" sz="4400" b="1" dirty="0">
                <a:solidFill>
                  <a:srgbClr val="000000"/>
                </a:solidFill>
                <a:latin typeface="Lato Bold"/>
                <a:ea typeface="Lato Bold"/>
                <a:cs typeface="Lato Bold"/>
                <a:sym typeface="Lato Bold"/>
              </a:rPr>
              <a:t>The SEBA Mission Toolbox</a:t>
            </a:r>
          </a:p>
        </p:txBody>
      </p:sp>
      <p:sp>
        <p:nvSpPr>
          <p:cNvPr id="45" name="TextBox 45">
            <a:extLst>
              <a:ext uri="{FF2B5EF4-FFF2-40B4-BE49-F238E27FC236}">
                <a16:creationId xmlns:a16="http://schemas.microsoft.com/office/drawing/2014/main" id="{3A9B57F3-92E1-737C-1636-7557A8B13F66}"/>
              </a:ext>
            </a:extLst>
          </p:cNvPr>
          <p:cNvSpPr txBox="1"/>
          <p:nvPr/>
        </p:nvSpPr>
        <p:spPr>
          <a:xfrm>
            <a:off x="3503612" y="8589863"/>
            <a:ext cx="12487727" cy="1077218"/>
          </a:xfrm>
          <a:prstGeom prst="rect">
            <a:avLst/>
          </a:prstGeom>
        </p:spPr>
        <p:txBody>
          <a:bodyPr wrap="square" lIns="0" tIns="0" rIns="0" bIns="0" rtlCol="0" anchor="t">
            <a:spAutoFit/>
          </a:bodyPr>
          <a:lstStyle/>
          <a:p>
            <a:pPr algn="just" defTabSz="1306585">
              <a:lnSpc>
                <a:spcPts val="2801"/>
              </a:lnSpc>
              <a:spcBef>
                <a:spcPct val="0"/>
              </a:spcBef>
            </a:pPr>
            <a:r>
              <a:rPr lang="en-US" sz="2400" dirty="0">
                <a:solidFill>
                  <a:srgbClr val="000000"/>
                </a:solidFill>
                <a:latin typeface="Lato"/>
                <a:ea typeface="Lato"/>
                <a:cs typeface="Lato"/>
                <a:sym typeface="Lato"/>
              </a:rPr>
              <a:t>SEBA are also partnering with a range of other </a:t>
            </a:r>
            <a:r>
              <a:rPr lang="en-US" sz="2400" dirty="0" err="1">
                <a:solidFill>
                  <a:srgbClr val="000000"/>
                </a:solidFill>
                <a:latin typeface="Lato"/>
                <a:ea typeface="Lato"/>
                <a:cs typeface="Lato"/>
                <a:sym typeface="Lato"/>
              </a:rPr>
              <a:t>organisations</a:t>
            </a:r>
            <a:r>
              <a:rPr lang="en-US" sz="2400" dirty="0">
                <a:solidFill>
                  <a:srgbClr val="000000"/>
                </a:solidFill>
                <a:latin typeface="Lato"/>
                <a:ea typeface="Lato"/>
                <a:cs typeface="Lato"/>
                <a:sym typeface="Lato"/>
              </a:rPr>
              <a:t> who are have a range of resources supporting churches in their mission. These include, LICC, Everyone Everywhere, Share Jesus International, The Rooftop &amp; BMS.</a:t>
            </a:r>
          </a:p>
        </p:txBody>
      </p:sp>
      <p:sp>
        <p:nvSpPr>
          <p:cNvPr id="2" name="Freeform 2">
            <a:extLst>
              <a:ext uri="{FF2B5EF4-FFF2-40B4-BE49-F238E27FC236}">
                <a16:creationId xmlns:a16="http://schemas.microsoft.com/office/drawing/2014/main" id="{9AC847A7-BA32-2898-0661-7D160D67A3E8}"/>
              </a:ext>
            </a:extLst>
          </p:cNvPr>
          <p:cNvSpPr/>
          <p:nvPr/>
        </p:nvSpPr>
        <p:spPr>
          <a:xfrm rot="20531676">
            <a:off x="-626246" y="-1332830"/>
            <a:ext cx="15039709" cy="4698099"/>
          </a:xfrm>
          <a:custGeom>
            <a:avLst/>
            <a:gdLst/>
            <a:ahLst/>
            <a:cxnLst/>
            <a:rect l="l" t="t" r="r" b="b"/>
            <a:pathLst>
              <a:path w="10792512" h="3287219">
                <a:moveTo>
                  <a:pt x="0" y="0"/>
                </a:moveTo>
                <a:lnTo>
                  <a:pt x="10792512" y="0"/>
                </a:lnTo>
                <a:lnTo>
                  <a:pt x="10792512" y="3287220"/>
                </a:lnTo>
                <a:lnTo>
                  <a:pt x="0" y="3287220"/>
                </a:lnTo>
                <a:lnTo>
                  <a:pt x="0" y="0"/>
                </a:lnTo>
                <a:close/>
              </a:path>
            </a:pathLst>
          </a:custGeom>
          <a:blipFill>
            <a:blip r:embed="rId11">
              <a:alphaModFix amt="50000"/>
              <a:extLst>
                <a:ext uri="{96DAC541-7B7A-43D3-8B79-37D633B846F1}">
                  <asvg:svgBlip xmlns:asvg="http://schemas.microsoft.com/office/drawing/2016/SVG/main" r:embed="rId12"/>
                </a:ext>
              </a:extLst>
            </a:blip>
            <a:stretch>
              <a:fillRect/>
            </a:stretch>
          </a:blipFill>
        </p:spPr>
        <p:txBody>
          <a:bodyPr/>
          <a:lstStyle/>
          <a:p>
            <a:pPr defTabSz="1306585"/>
            <a:endParaRPr lang="en-GB" sz="2571">
              <a:solidFill>
                <a:prstClr val="black"/>
              </a:solidFill>
              <a:latin typeface="Calibri"/>
            </a:endParaRPr>
          </a:p>
        </p:txBody>
      </p:sp>
      <p:grpSp>
        <p:nvGrpSpPr>
          <p:cNvPr id="15" name="Group 15">
            <a:extLst>
              <a:ext uri="{FF2B5EF4-FFF2-40B4-BE49-F238E27FC236}">
                <a16:creationId xmlns:a16="http://schemas.microsoft.com/office/drawing/2014/main" id="{4EF4F5B5-1E59-4518-ADC8-BEF3F0E1E8D3}"/>
              </a:ext>
            </a:extLst>
          </p:cNvPr>
          <p:cNvGrpSpPr>
            <a:grpSpLocks noChangeAspect="1"/>
          </p:cNvGrpSpPr>
          <p:nvPr/>
        </p:nvGrpSpPr>
        <p:grpSpPr>
          <a:xfrm>
            <a:off x="1065212" y="928806"/>
            <a:ext cx="2818244" cy="2807237"/>
            <a:chOff x="0" y="0"/>
            <a:chExt cx="6502400" cy="6477000"/>
          </a:xfrm>
        </p:grpSpPr>
        <p:sp>
          <p:nvSpPr>
            <p:cNvPr id="16" name="Freeform 16">
              <a:extLst>
                <a:ext uri="{FF2B5EF4-FFF2-40B4-BE49-F238E27FC236}">
                  <a16:creationId xmlns:a16="http://schemas.microsoft.com/office/drawing/2014/main" id="{EECFFA55-8497-9CA1-E245-26203496D5CA}"/>
                </a:ext>
              </a:extLst>
            </p:cNvPr>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3"/>
              <a:stretch>
                <a:fillRect l="-24572" r="-24572"/>
              </a:stretch>
            </a:blipFill>
          </p:spPr>
          <p:txBody>
            <a:bodyPr/>
            <a:lstStyle/>
            <a:p>
              <a:pPr defTabSz="1306585"/>
              <a:endParaRPr lang="en-GB" sz="2571">
                <a:solidFill>
                  <a:prstClr val="black"/>
                </a:solidFill>
                <a:latin typeface="Calibri"/>
              </a:endParaRPr>
            </a:p>
          </p:txBody>
        </p:sp>
        <p:sp>
          <p:nvSpPr>
            <p:cNvPr id="17" name="Freeform 17">
              <a:extLst>
                <a:ext uri="{FF2B5EF4-FFF2-40B4-BE49-F238E27FC236}">
                  <a16:creationId xmlns:a16="http://schemas.microsoft.com/office/drawing/2014/main" id="{A0019A75-CE37-9068-74E1-4120A399F7AA}"/>
                </a:ext>
              </a:extLst>
            </p:cNvPr>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BE38E"/>
            </a:solidFill>
          </p:spPr>
          <p:txBody>
            <a:bodyPr/>
            <a:lstStyle/>
            <a:p>
              <a:pPr defTabSz="1306585"/>
              <a:endParaRPr lang="en-GB" sz="2571">
                <a:solidFill>
                  <a:prstClr val="black"/>
                </a:solidFill>
                <a:latin typeface="Calibri"/>
              </a:endParaRPr>
            </a:p>
          </p:txBody>
        </p:sp>
      </p:grpSp>
      <p:sp>
        <p:nvSpPr>
          <p:cNvPr id="18" name="Freeform 18">
            <a:extLst>
              <a:ext uri="{FF2B5EF4-FFF2-40B4-BE49-F238E27FC236}">
                <a16:creationId xmlns:a16="http://schemas.microsoft.com/office/drawing/2014/main" id="{BC494701-EB09-B5D2-6422-19FAC82F3979}"/>
              </a:ext>
            </a:extLst>
          </p:cNvPr>
          <p:cNvSpPr/>
          <p:nvPr/>
        </p:nvSpPr>
        <p:spPr>
          <a:xfrm rot="-1173024">
            <a:off x="1268528" y="1418956"/>
            <a:ext cx="2297210" cy="1610919"/>
          </a:xfrm>
          <a:custGeom>
            <a:avLst/>
            <a:gdLst/>
            <a:ahLst/>
            <a:cxnLst/>
            <a:rect l="l" t="t" r="r" b="b"/>
            <a:pathLst>
              <a:path w="1607338" h="1127146">
                <a:moveTo>
                  <a:pt x="0" y="0"/>
                </a:moveTo>
                <a:lnTo>
                  <a:pt x="1607338" y="0"/>
                </a:lnTo>
                <a:lnTo>
                  <a:pt x="1607338" y="1127146"/>
                </a:lnTo>
                <a:lnTo>
                  <a:pt x="0" y="11271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1306585"/>
            <a:endParaRPr lang="en-GB" sz="2571">
              <a:solidFill>
                <a:prstClr val="black"/>
              </a:solidFill>
              <a:latin typeface="Calibri"/>
            </a:endParaRPr>
          </a:p>
        </p:txBody>
      </p:sp>
    </p:spTree>
    <p:extLst>
      <p:ext uri="{BB962C8B-B14F-4D97-AF65-F5344CB8AC3E}">
        <p14:creationId xmlns:p14="http://schemas.microsoft.com/office/powerpoint/2010/main" val="306766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304414" flipH="1">
            <a:off x="-388815" y="-250588"/>
            <a:ext cx="13781182" cy="4409176"/>
          </a:xfrm>
          <a:custGeom>
            <a:avLst/>
            <a:gdLst/>
            <a:ahLst/>
            <a:cxnLst/>
            <a:rect l="l" t="t" r="r" b="b"/>
            <a:pathLst>
              <a:path w="10792512" h="3287219">
                <a:moveTo>
                  <a:pt x="0" y="0"/>
                </a:moveTo>
                <a:lnTo>
                  <a:pt x="10792512" y="0"/>
                </a:lnTo>
                <a:lnTo>
                  <a:pt x="10792512" y="3287220"/>
                </a:lnTo>
                <a:lnTo>
                  <a:pt x="0" y="3287220"/>
                </a:lnTo>
                <a:lnTo>
                  <a:pt x="0" y="0"/>
                </a:lnTo>
                <a:close/>
              </a:path>
            </a:pathLst>
          </a:custGeom>
          <a:blipFill>
            <a:blip r:embed="rId2">
              <a:alphaModFix amt="50000"/>
              <a:extLst>
                <a:ext uri="{96DAC541-7B7A-43D3-8B79-37D633B846F1}">
                  <asvg:svgBlip xmlns:asvg="http://schemas.microsoft.com/office/drawing/2016/SVG/main" r:embed="rId3"/>
                </a:ext>
              </a:extLst>
            </a:blip>
            <a:stretch>
              <a:fillRect l="-103228" t="-14176"/>
            </a:stretch>
          </a:blipFill>
        </p:spPr>
        <p:txBody>
          <a:bodyPr/>
          <a:lstStyle/>
          <a:p>
            <a:endParaRPr lang="en-GB" sz="2571"/>
          </a:p>
        </p:txBody>
      </p:sp>
      <p:grpSp>
        <p:nvGrpSpPr>
          <p:cNvPr id="12" name="Group 12"/>
          <p:cNvGrpSpPr/>
          <p:nvPr/>
        </p:nvGrpSpPr>
        <p:grpSpPr>
          <a:xfrm>
            <a:off x="4494213" y="2293583"/>
            <a:ext cx="8544168" cy="372278"/>
            <a:chOff x="0" y="0"/>
            <a:chExt cx="1703697" cy="52895"/>
          </a:xfrm>
        </p:grpSpPr>
        <p:sp>
          <p:nvSpPr>
            <p:cNvPr id="13" name="Freeform 13"/>
            <p:cNvSpPr/>
            <p:nvPr/>
          </p:nvSpPr>
          <p:spPr>
            <a:xfrm>
              <a:off x="0" y="0"/>
              <a:ext cx="1703697" cy="52895"/>
            </a:xfrm>
            <a:custGeom>
              <a:avLst/>
              <a:gdLst/>
              <a:ahLst/>
              <a:cxnLst/>
              <a:rect l="l" t="t" r="r" b="b"/>
              <a:pathLst>
                <a:path w="1703697" h="52895">
                  <a:moveTo>
                    <a:pt x="0" y="0"/>
                  </a:moveTo>
                  <a:lnTo>
                    <a:pt x="1703697" y="0"/>
                  </a:lnTo>
                  <a:lnTo>
                    <a:pt x="1703697" y="52895"/>
                  </a:lnTo>
                  <a:lnTo>
                    <a:pt x="0" y="52895"/>
                  </a:lnTo>
                  <a:close/>
                </a:path>
              </a:pathLst>
            </a:custGeom>
            <a:solidFill>
              <a:srgbClr val="F7C519"/>
            </a:solidFill>
          </p:spPr>
          <p:txBody>
            <a:bodyPr/>
            <a:lstStyle/>
            <a:p>
              <a:endParaRPr lang="en-GB" sz="2571"/>
            </a:p>
          </p:txBody>
        </p:sp>
        <p:sp>
          <p:nvSpPr>
            <p:cNvPr id="14" name="TextBox 14"/>
            <p:cNvSpPr txBox="1"/>
            <p:nvPr/>
          </p:nvSpPr>
          <p:spPr>
            <a:xfrm>
              <a:off x="0" y="-38100"/>
              <a:ext cx="1703697" cy="90995"/>
            </a:xfrm>
            <a:prstGeom prst="rect">
              <a:avLst/>
            </a:prstGeom>
          </p:spPr>
          <p:txBody>
            <a:bodyPr lIns="72603" tIns="72603" rIns="72603" bIns="72603" rtlCol="0" anchor="ctr"/>
            <a:lstStyle/>
            <a:p>
              <a:pPr algn="ctr">
                <a:lnSpc>
                  <a:spcPts val="2801"/>
                </a:lnSpc>
              </a:pPr>
              <a:endParaRPr sz="2571"/>
            </a:p>
          </p:txBody>
        </p:sp>
      </p:grpSp>
      <p:grpSp>
        <p:nvGrpSpPr>
          <p:cNvPr id="20" name="Group 20"/>
          <p:cNvGrpSpPr>
            <a:grpSpLocks noChangeAspect="1"/>
          </p:cNvGrpSpPr>
          <p:nvPr/>
        </p:nvGrpSpPr>
        <p:grpSpPr>
          <a:xfrm rot="454928">
            <a:off x="15589984" y="7159025"/>
            <a:ext cx="3351081" cy="3252638"/>
            <a:chOff x="10052083" y="-1280023"/>
            <a:chExt cx="6542163" cy="6349983"/>
          </a:xfrm>
        </p:grpSpPr>
        <p:sp>
          <p:nvSpPr>
            <p:cNvPr id="21" name="Freeform 21"/>
            <p:cNvSpPr/>
            <p:nvPr/>
          </p:nvSpPr>
          <p:spPr>
            <a:xfrm>
              <a:off x="10052083" y="-1185646"/>
              <a:ext cx="6542163" cy="6244255"/>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alphaModFix amt="64000"/>
              </a:blip>
              <a:stretch>
                <a:fillRect l="-47156" t="-42864" r="-54390" b="-620"/>
              </a:stretch>
            </a:blipFill>
          </p:spPr>
          <p:txBody>
            <a:bodyPr/>
            <a:lstStyle/>
            <a:p>
              <a:endParaRPr lang="en-GB" sz="2571"/>
            </a:p>
          </p:txBody>
        </p:sp>
        <p:sp>
          <p:nvSpPr>
            <p:cNvPr id="22" name="Freeform 22"/>
            <p:cNvSpPr/>
            <p:nvPr/>
          </p:nvSpPr>
          <p:spPr>
            <a:xfrm>
              <a:off x="10187048" y="-1280023"/>
              <a:ext cx="6349995" cy="6349983"/>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BE38E">
                <a:alpha val="63922"/>
              </a:srgbClr>
            </a:solidFill>
          </p:spPr>
          <p:txBody>
            <a:bodyPr/>
            <a:lstStyle/>
            <a:p>
              <a:endParaRPr lang="en-GB" sz="2571"/>
            </a:p>
          </p:txBody>
        </p:sp>
      </p:grpSp>
      <p:sp>
        <p:nvSpPr>
          <p:cNvPr id="37" name="Freeform 37"/>
          <p:cNvSpPr/>
          <p:nvPr/>
        </p:nvSpPr>
        <p:spPr>
          <a:xfrm>
            <a:off x="227013" y="8594164"/>
            <a:ext cx="1740019" cy="1606317"/>
          </a:xfrm>
          <a:custGeom>
            <a:avLst/>
            <a:gdLst/>
            <a:ahLst/>
            <a:cxnLst/>
            <a:rect l="l" t="t" r="r" b="b"/>
            <a:pathLst>
              <a:path w="806149" h="806149">
                <a:moveTo>
                  <a:pt x="0" y="0"/>
                </a:moveTo>
                <a:lnTo>
                  <a:pt x="806150" y="0"/>
                </a:lnTo>
                <a:lnTo>
                  <a:pt x="806150" y="806150"/>
                </a:lnTo>
                <a:lnTo>
                  <a:pt x="0" y="806150"/>
                </a:lnTo>
                <a:lnTo>
                  <a:pt x="0" y="0"/>
                </a:lnTo>
                <a:close/>
              </a:path>
            </a:pathLst>
          </a:custGeom>
          <a:blipFill>
            <a:blip r:embed="rId5"/>
            <a:stretch>
              <a:fillRect/>
            </a:stretch>
          </a:blipFill>
        </p:spPr>
        <p:txBody>
          <a:bodyPr/>
          <a:lstStyle/>
          <a:p>
            <a:endParaRPr lang="en-GB" sz="2571"/>
          </a:p>
        </p:txBody>
      </p:sp>
      <p:sp>
        <p:nvSpPr>
          <p:cNvPr id="40" name="TextBox 40"/>
          <p:cNvSpPr txBox="1"/>
          <p:nvPr/>
        </p:nvSpPr>
        <p:spPr>
          <a:xfrm>
            <a:off x="4440222" y="1008712"/>
            <a:ext cx="8652150" cy="1282402"/>
          </a:xfrm>
          <a:prstGeom prst="rect">
            <a:avLst/>
          </a:prstGeom>
        </p:spPr>
        <p:txBody>
          <a:bodyPr wrap="square" lIns="0" tIns="0" rIns="0" bIns="0" rtlCol="0" anchor="t">
            <a:spAutoFit/>
          </a:bodyPr>
          <a:lstStyle/>
          <a:p>
            <a:pPr algn="ctr">
              <a:lnSpc>
                <a:spcPts val="4998"/>
              </a:lnSpc>
            </a:pPr>
            <a:r>
              <a:rPr lang="en-US" sz="4400" b="1" dirty="0">
                <a:solidFill>
                  <a:srgbClr val="000000"/>
                </a:solidFill>
                <a:latin typeface="Lato Bold"/>
                <a:ea typeface="Lato Bold"/>
                <a:cs typeface="Lato Bold"/>
                <a:sym typeface="Lato Bold"/>
              </a:rPr>
              <a:t>How to Become a </a:t>
            </a:r>
          </a:p>
          <a:p>
            <a:pPr algn="ctr">
              <a:lnSpc>
                <a:spcPts val="4998"/>
              </a:lnSpc>
              <a:spcBef>
                <a:spcPct val="0"/>
              </a:spcBef>
            </a:pPr>
            <a:r>
              <a:rPr lang="en-US" sz="4400" b="1" dirty="0">
                <a:solidFill>
                  <a:srgbClr val="000000"/>
                </a:solidFill>
                <a:latin typeface="Lato Bold"/>
                <a:ea typeface="Lato Bold"/>
                <a:cs typeface="Lato Bold"/>
                <a:sym typeface="Lato Bold"/>
              </a:rPr>
              <a:t>Partner in Mission Church</a:t>
            </a:r>
          </a:p>
        </p:txBody>
      </p:sp>
      <p:grpSp>
        <p:nvGrpSpPr>
          <p:cNvPr id="6" name="Group 5">
            <a:extLst>
              <a:ext uri="{FF2B5EF4-FFF2-40B4-BE49-F238E27FC236}">
                <a16:creationId xmlns:a16="http://schemas.microsoft.com/office/drawing/2014/main" id="{FDA1F7CC-63D1-0259-EC73-8C9E11A3A890}"/>
              </a:ext>
            </a:extLst>
          </p:cNvPr>
          <p:cNvGrpSpPr/>
          <p:nvPr/>
        </p:nvGrpSpPr>
        <p:grpSpPr>
          <a:xfrm>
            <a:off x="1827212" y="7491359"/>
            <a:ext cx="11776285" cy="727922"/>
            <a:chOff x="1827212" y="7491359"/>
            <a:chExt cx="11776285" cy="727922"/>
          </a:xfrm>
        </p:grpSpPr>
        <p:sp>
          <p:nvSpPr>
            <p:cNvPr id="19" name="Freeform 19"/>
            <p:cNvSpPr/>
            <p:nvPr/>
          </p:nvSpPr>
          <p:spPr>
            <a:xfrm>
              <a:off x="5256212" y="7491359"/>
              <a:ext cx="8001000" cy="727922"/>
            </a:xfrm>
            <a:custGeom>
              <a:avLst/>
              <a:gdLst/>
              <a:ahLst/>
              <a:cxnLst/>
              <a:rect l="l" t="t" r="r" b="b"/>
              <a:pathLst>
                <a:path w="5349005" h="509321">
                  <a:moveTo>
                    <a:pt x="0" y="0"/>
                  </a:moveTo>
                  <a:lnTo>
                    <a:pt x="5349005" y="0"/>
                  </a:lnTo>
                  <a:lnTo>
                    <a:pt x="5349005" y="509321"/>
                  </a:lnTo>
                  <a:lnTo>
                    <a:pt x="0" y="509321"/>
                  </a:lnTo>
                  <a:lnTo>
                    <a:pt x="0" y="0"/>
                  </a:lnTo>
                  <a:close/>
                </a:path>
              </a:pathLst>
            </a:custGeom>
            <a:blipFill>
              <a:blip r:embed="rId6"/>
              <a:stretch>
                <a:fillRect t="-34864" b="-33170"/>
              </a:stretch>
            </a:blipFill>
          </p:spPr>
          <p:txBody>
            <a:bodyPr/>
            <a:lstStyle/>
            <a:p>
              <a:endParaRPr lang="en-GB" sz="2571"/>
            </a:p>
          </p:txBody>
        </p:sp>
        <p:sp>
          <p:nvSpPr>
            <p:cNvPr id="38" name="TextBox 38"/>
            <p:cNvSpPr txBox="1"/>
            <p:nvPr/>
          </p:nvSpPr>
          <p:spPr>
            <a:xfrm>
              <a:off x="6018212" y="7571375"/>
              <a:ext cx="7585285" cy="430887"/>
            </a:xfrm>
            <a:prstGeom prst="rect">
              <a:avLst/>
            </a:prstGeom>
          </p:spPr>
          <p:txBody>
            <a:bodyPr wrap="square" lIns="0" tIns="0" rIns="0" bIns="0" rtlCol="0" anchor="t">
              <a:spAutoFit/>
            </a:bodyPr>
            <a:lstStyle/>
            <a:p>
              <a:pPr>
                <a:spcBef>
                  <a:spcPct val="0"/>
                </a:spcBef>
              </a:pPr>
              <a:r>
                <a:rPr lang="en-US" sz="2800" dirty="0">
                  <a:solidFill>
                    <a:srgbClr val="000000"/>
                  </a:solidFill>
                  <a:latin typeface="Lato"/>
                  <a:ea typeface="Lato"/>
                  <a:cs typeface="Lato"/>
                  <a:sym typeface="Lato"/>
                </a:rPr>
                <a:t>The journey begins...</a:t>
              </a:r>
            </a:p>
          </p:txBody>
        </p:sp>
        <p:sp>
          <p:nvSpPr>
            <p:cNvPr id="46" name="TextBox 46"/>
            <p:cNvSpPr txBox="1"/>
            <p:nvPr/>
          </p:nvSpPr>
          <p:spPr>
            <a:xfrm>
              <a:off x="1827212" y="7649309"/>
              <a:ext cx="3485853" cy="359073"/>
            </a:xfrm>
            <a:prstGeom prst="rect">
              <a:avLst/>
            </a:prstGeom>
          </p:spPr>
          <p:txBody>
            <a:bodyPr wrap="square" lIns="0" tIns="0" rIns="0" bIns="0" rtlCol="0" anchor="t">
              <a:spAutoFit/>
            </a:bodyPr>
            <a:lstStyle/>
            <a:p>
              <a:pPr algn="ctr">
                <a:lnSpc>
                  <a:spcPts val="2801"/>
                </a:lnSpc>
                <a:spcBef>
                  <a:spcPct val="0"/>
                </a:spcBef>
              </a:pPr>
              <a:r>
                <a:rPr lang="en-US" sz="2800" b="1" dirty="0">
                  <a:solidFill>
                    <a:srgbClr val="000000"/>
                  </a:solidFill>
                  <a:latin typeface="Lato"/>
                  <a:ea typeface="Lato"/>
                  <a:cs typeface="Lato"/>
                  <a:sym typeface="Lato"/>
                </a:rPr>
                <a:t>Step 4</a:t>
              </a:r>
            </a:p>
          </p:txBody>
        </p:sp>
      </p:grpSp>
      <p:grpSp>
        <p:nvGrpSpPr>
          <p:cNvPr id="3" name="Group 2">
            <a:extLst>
              <a:ext uri="{FF2B5EF4-FFF2-40B4-BE49-F238E27FC236}">
                <a16:creationId xmlns:a16="http://schemas.microsoft.com/office/drawing/2014/main" id="{ED0519F8-7DB6-771C-C042-5F32EFDE57CB}"/>
              </a:ext>
            </a:extLst>
          </p:cNvPr>
          <p:cNvGrpSpPr/>
          <p:nvPr/>
        </p:nvGrpSpPr>
        <p:grpSpPr>
          <a:xfrm>
            <a:off x="2755823" y="2885281"/>
            <a:ext cx="12330189" cy="861774"/>
            <a:chOff x="2755823" y="2885281"/>
            <a:chExt cx="12330189" cy="861774"/>
          </a:xfrm>
        </p:grpSpPr>
        <p:sp>
          <p:nvSpPr>
            <p:cNvPr id="23" name="Freeform 23"/>
            <p:cNvSpPr/>
            <p:nvPr/>
          </p:nvSpPr>
          <p:spPr>
            <a:xfrm>
              <a:off x="5197179" y="2981273"/>
              <a:ext cx="7895193" cy="727922"/>
            </a:xfrm>
            <a:custGeom>
              <a:avLst/>
              <a:gdLst/>
              <a:ahLst/>
              <a:cxnLst/>
              <a:rect l="l" t="t" r="r" b="b"/>
              <a:pathLst>
                <a:path w="5349005" h="509321">
                  <a:moveTo>
                    <a:pt x="0" y="0"/>
                  </a:moveTo>
                  <a:lnTo>
                    <a:pt x="5349005" y="0"/>
                  </a:lnTo>
                  <a:lnTo>
                    <a:pt x="5349005" y="509321"/>
                  </a:lnTo>
                  <a:lnTo>
                    <a:pt x="0" y="509321"/>
                  </a:lnTo>
                  <a:lnTo>
                    <a:pt x="0" y="0"/>
                  </a:lnTo>
                  <a:close/>
                </a:path>
              </a:pathLst>
            </a:custGeom>
            <a:blipFill>
              <a:blip r:embed="rId7"/>
              <a:stretch>
                <a:fillRect t="-34864" b="-33170"/>
              </a:stretch>
            </a:blipFill>
          </p:spPr>
          <p:txBody>
            <a:bodyPr/>
            <a:lstStyle/>
            <a:p>
              <a:endParaRPr lang="en-GB" sz="2571"/>
            </a:p>
          </p:txBody>
        </p:sp>
        <p:sp>
          <p:nvSpPr>
            <p:cNvPr id="41" name="TextBox 41"/>
            <p:cNvSpPr txBox="1"/>
            <p:nvPr/>
          </p:nvSpPr>
          <p:spPr>
            <a:xfrm>
              <a:off x="6081547" y="2885281"/>
              <a:ext cx="9004465" cy="861774"/>
            </a:xfrm>
            <a:prstGeom prst="rect">
              <a:avLst/>
            </a:prstGeom>
          </p:spPr>
          <p:txBody>
            <a:bodyPr wrap="square" lIns="0" tIns="0" rIns="0" bIns="0" rtlCol="0" anchor="t">
              <a:spAutoFit/>
            </a:bodyPr>
            <a:lstStyle/>
            <a:p>
              <a:pPr>
                <a:spcBef>
                  <a:spcPct val="0"/>
                </a:spcBef>
              </a:pPr>
              <a:r>
                <a:rPr lang="en-US" sz="2800" dirty="0">
                  <a:solidFill>
                    <a:srgbClr val="000000"/>
                  </a:solidFill>
                  <a:latin typeface="Lato"/>
                  <a:ea typeface="Lato"/>
                  <a:cs typeface="Lato"/>
                  <a:sym typeface="Lato"/>
                </a:rPr>
                <a:t>Express your interest to </a:t>
              </a:r>
            </a:p>
            <a:p>
              <a:pPr>
                <a:spcBef>
                  <a:spcPct val="0"/>
                </a:spcBef>
              </a:pPr>
              <a:r>
                <a:rPr lang="en-US" sz="2800" dirty="0">
                  <a:solidFill>
                    <a:srgbClr val="000000"/>
                  </a:solidFill>
                  <a:latin typeface="Lato"/>
                  <a:ea typeface="Lato"/>
                  <a:cs typeface="Lato"/>
                  <a:sym typeface="Lato"/>
                </a:rPr>
                <a:t>your church’s regional minister. </a:t>
              </a:r>
            </a:p>
          </p:txBody>
        </p:sp>
        <p:sp>
          <p:nvSpPr>
            <p:cNvPr id="47" name="TextBox 47"/>
            <p:cNvSpPr txBox="1"/>
            <p:nvPr/>
          </p:nvSpPr>
          <p:spPr>
            <a:xfrm>
              <a:off x="2755823" y="3173266"/>
              <a:ext cx="1601518" cy="359073"/>
            </a:xfrm>
            <a:prstGeom prst="rect">
              <a:avLst/>
            </a:prstGeom>
          </p:spPr>
          <p:txBody>
            <a:bodyPr wrap="square" lIns="0" tIns="0" rIns="0" bIns="0" rtlCol="0" anchor="t">
              <a:spAutoFit/>
            </a:bodyPr>
            <a:lstStyle/>
            <a:p>
              <a:pPr algn="ctr">
                <a:lnSpc>
                  <a:spcPts val="2801"/>
                </a:lnSpc>
                <a:spcBef>
                  <a:spcPct val="0"/>
                </a:spcBef>
              </a:pPr>
              <a:r>
                <a:rPr lang="en-US" sz="2800" b="1" dirty="0">
                  <a:solidFill>
                    <a:srgbClr val="000000"/>
                  </a:solidFill>
                  <a:latin typeface="Lato"/>
                  <a:ea typeface="Lato"/>
                  <a:cs typeface="Lato"/>
                  <a:sym typeface="Lato"/>
                </a:rPr>
                <a:t>Step 1</a:t>
              </a:r>
            </a:p>
          </p:txBody>
        </p:sp>
      </p:grpSp>
      <p:grpSp>
        <p:nvGrpSpPr>
          <p:cNvPr id="4" name="Group 3">
            <a:extLst>
              <a:ext uri="{FF2B5EF4-FFF2-40B4-BE49-F238E27FC236}">
                <a16:creationId xmlns:a16="http://schemas.microsoft.com/office/drawing/2014/main" id="{04EBD1B7-34CF-FC5B-F3B7-05FEB249CE27}"/>
              </a:ext>
            </a:extLst>
          </p:cNvPr>
          <p:cNvGrpSpPr/>
          <p:nvPr/>
        </p:nvGrpSpPr>
        <p:grpSpPr>
          <a:xfrm>
            <a:off x="2724255" y="4333081"/>
            <a:ext cx="10404004" cy="861774"/>
            <a:chOff x="2724255" y="4333081"/>
            <a:chExt cx="10404004" cy="861774"/>
          </a:xfrm>
        </p:grpSpPr>
        <p:sp>
          <p:nvSpPr>
            <p:cNvPr id="24" name="Freeform 24"/>
            <p:cNvSpPr/>
            <p:nvPr/>
          </p:nvSpPr>
          <p:spPr>
            <a:xfrm>
              <a:off x="5233066" y="4443359"/>
              <a:ext cx="7895193" cy="727922"/>
            </a:xfrm>
            <a:custGeom>
              <a:avLst/>
              <a:gdLst/>
              <a:ahLst/>
              <a:cxnLst/>
              <a:rect l="l" t="t" r="r" b="b"/>
              <a:pathLst>
                <a:path w="5349005" h="509321">
                  <a:moveTo>
                    <a:pt x="0" y="0"/>
                  </a:moveTo>
                  <a:lnTo>
                    <a:pt x="5349005" y="0"/>
                  </a:lnTo>
                  <a:lnTo>
                    <a:pt x="5349005" y="509321"/>
                  </a:lnTo>
                  <a:lnTo>
                    <a:pt x="0" y="509321"/>
                  </a:lnTo>
                  <a:lnTo>
                    <a:pt x="0" y="0"/>
                  </a:lnTo>
                  <a:close/>
                </a:path>
              </a:pathLst>
            </a:custGeom>
            <a:blipFill>
              <a:blip r:embed="rId8"/>
              <a:stretch>
                <a:fillRect t="-34864" b="-33170"/>
              </a:stretch>
            </a:blipFill>
          </p:spPr>
          <p:txBody>
            <a:bodyPr/>
            <a:lstStyle/>
            <a:p>
              <a:endParaRPr lang="en-GB" sz="2571"/>
            </a:p>
          </p:txBody>
        </p:sp>
        <p:sp>
          <p:nvSpPr>
            <p:cNvPr id="42" name="TextBox 42"/>
            <p:cNvSpPr txBox="1"/>
            <p:nvPr/>
          </p:nvSpPr>
          <p:spPr>
            <a:xfrm>
              <a:off x="6010731" y="4333081"/>
              <a:ext cx="7027650" cy="861774"/>
            </a:xfrm>
            <a:prstGeom prst="rect">
              <a:avLst/>
            </a:prstGeom>
          </p:spPr>
          <p:txBody>
            <a:bodyPr wrap="square" lIns="0" tIns="0" rIns="0" bIns="0" rtlCol="0" anchor="t">
              <a:spAutoFit/>
            </a:bodyPr>
            <a:lstStyle/>
            <a:p>
              <a:pPr>
                <a:spcBef>
                  <a:spcPct val="0"/>
                </a:spcBef>
              </a:pPr>
              <a:r>
                <a:rPr lang="en-US" sz="2800" dirty="0">
                  <a:solidFill>
                    <a:srgbClr val="000000"/>
                  </a:solidFill>
                  <a:latin typeface="Lato"/>
                  <a:ea typeface="Lato"/>
                  <a:cs typeface="Lato"/>
                  <a:sym typeface="Lato"/>
                </a:rPr>
                <a:t>An appointed member of the SEBA team </a:t>
              </a:r>
            </a:p>
            <a:p>
              <a:pPr>
                <a:spcBef>
                  <a:spcPct val="0"/>
                </a:spcBef>
              </a:pPr>
              <a:r>
                <a:rPr lang="en-US" sz="2800" dirty="0">
                  <a:solidFill>
                    <a:srgbClr val="000000"/>
                  </a:solidFill>
                  <a:latin typeface="Lato"/>
                  <a:ea typeface="Lato"/>
                  <a:cs typeface="Lato"/>
                  <a:sym typeface="Lato"/>
                </a:rPr>
                <a:t>will meet with your leadership team. </a:t>
              </a:r>
            </a:p>
          </p:txBody>
        </p:sp>
        <p:sp>
          <p:nvSpPr>
            <p:cNvPr id="48" name="TextBox 48"/>
            <p:cNvSpPr txBox="1"/>
            <p:nvPr/>
          </p:nvSpPr>
          <p:spPr>
            <a:xfrm>
              <a:off x="2724255" y="4665105"/>
              <a:ext cx="1601518" cy="359073"/>
            </a:xfrm>
            <a:prstGeom prst="rect">
              <a:avLst/>
            </a:prstGeom>
          </p:spPr>
          <p:txBody>
            <a:bodyPr wrap="square" lIns="0" tIns="0" rIns="0" bIns="0" rtlCol="0" anchor="t">
              <a:spAutoFit/>
            </a:bodyPr>
            <a:lstStyle/>
            <a:p>
              <a:pPr algn="ctr">
                <a:lnSpc>
                  <a:spcPts val="2801"/>
                </a:lnSpc>
                <a:spcBef>
                  <a:spcPct val="0"/>
                </a:spcBef>
              </a:pPr>
              <a:r>
                <a:rPr lang="en-US" sz="2800" b="1" dirty="0">
                  <a:solidFill>
                    <a:srgbClr val="000000"/>
                  </a:solidFill>
                  <a:latin typeface="Lato"/>
                  <a:ea typeface="Lato"/>
                  <a:cs typeface="Lato"/>
                  <a:sym typeface="Lato"/>
                </a:rPr>
                <a:t>Step 2</a:t>
              </a:r>
            </a:p>
          </p:txBody>
        </p:sp>
      </p:grpSp>
      <p:grpSp>
        <p:nvGrpSpPr>
          <p:cNvPr id="5" name="Group 4">
            <a:extLst>
              <a:ext uri="{FF2B5EF4-FFF2-40B4-BE49-F238E27FC236}">
                <a16:creationId xmlns:a16="http://schemas.microsoft.com/office/drawing/2014/main" id="{47FFCE2E-862A-63AF-1793-8BA032198422}"/>
              </a:ext>
            </a:extLst>
          </p:cNvPr>
          <p:cNvGrpSpPr/>
          <p:nvPr/>
        </p:nvGrpSpPr>
        <p:grpSpPr>
          <a:xfrm>
            <a:off x="2757926" y="5967359"/>
            <a:ext cx="10499286" cy="880322"/>
            <a:chOff x="2757926" y="5967359"/>
            <a:chExt cx="10499286" cy="880322"/>
          </a:xfrm>
        </p:grpSpPr>
        <p:sp>
          <p:nvSpPr>
            <p:cNvPr id="25" name="Freeform 25"/>
            <p:cNvSpPr/>
            <p:nvPr/>
          </p:nvSpPr>
          <p:spPr>
            <a:xfrm>
              <a:off x="5180012" y="5967359"/>
              <a:ext cx="8077200" cy="856556"/>
            </a:xfrm>
            <a:custGeom>
              <a:avLst/>
              <a:gdLst/>
              <a:ahLst/>
              <a:cxnLst/>
              <a:rect l="l" t="t" r="r" b="b"/>
              <a:pathLst>
                <a:path w="5349005" h="509321">
                  <a:moveTo>
                    <a:pt x="0" y="0"/>
                  </a:moveTo>
                  <a:lnTo>
                    <a:pt x="5349005" y="0"/>
                  </a:lnTo>
                  <a:lnTo>
                    <a:pt x="5349005" y="509321"/>
                  </a:lnTo>
                  <a:lnTo>
                    <a:pt x="0" y="509321"/>
                  </a:lnTo>
                  <a:lnTo>
                    <a:pt x="0" y="0"/>
                  </a:lnTo>
                  <a:close/>
                </a:path>
              </a:pathLst>
            </a:custGeom>
            <a:blipFill>
              <a:blip r:embed="rId9"/>
              <a:stretch>
                <a:fillRect t="-34864" b="-33170"/>
              </a:stretch>
            </a:blipFill>
          </p:spPr>
          <p:txBody>
            <a:bodyPr/>
            <a:lstStyle/>
            <a:p>
              <a:endParaRPr lang="en-GB" sz="2571"/>
            </a:p>
          </p:txBody>
        </p:sp>
        <p:sp>
          <p:nvSpPr>
            <p:cNvPr id="43" name="TextBox 43"/>
            <p:cNvSpPr txBox="1"/>
            <p:nvPr/>
          </p:nvSpPr>
          <p:spPr>
            <a:xfrm>
              <a:off x="5992123" y="5985907"/>
              <a:ext cx="6579289" cy="861774"/>
            </a:xfrm>
            <a:prstGeom prst="rect">
              <a:avLst/>
            </a:prstGeom>
          </p:spPr>
          <p:txBody>
            <a:bodyPr wrap="square" lIns="0" tIns="0" rIns="0" bIns="0" rtlCol="0" anchor="t">
              <a:spAutoFit/>
            </a:bodyPr>
            <a:lstStyle/>
            <a:p>
              <a:pPr>
                <a:spcBef>
                  <a:spcPct val="0"/>
                </a:spcBef>
              </a:pPr>
              <a:r>
                <a:rPr lang="en-US" sz="2800" dirty="0">
                  <a:solidFill>
                    <a:srgbClr val="000000"/>
                  </a:solidFill>
                  <a:latin typeface="Lato"/>
                  <a:ea typeface="Lato"/>
                  <a:cs typeface="Lato"/>
                  <a:sym typeface="Lato"/>
                </a:rPr>
                <a:t>Church leaders bring a proposal to a </a:t>
              </a:r>
            </a:p>
            <a:p>
              <a:pPr>
                <a:spcBef>
                  <a:spcPct val="0"/>
                </a:spcBef>
              </a:pPr>
              <a:r>
                <a:rPr lang="en-US" sz="2800" dirty="0">
                  <a:solidFill>
                    <a:srgbClr val="000000"/>
                  </a:solidFill>
                  <a:latin typeface="Lato"/>
                  <a:ea typeface="Lato"/>
                  <a:cs typeface="Lato"/>
                  <a:sym typeface="Lato"/>
                </a:rPr>
                <a:t>Church meeting to become a PiM church.</a:t>
              </a:r>
            </a:p>
          </p:txBody>
        </p:sp>
        <p:sp>
          <p:nvSpPr>
            <p:cNvPr id="49" name="TextBox 49"/>
            <p:cNvSpPr txBox="1"/>
            <p:nvPr/>
          </p:nvSpPr>
          <p:spPr>
            <a:xfrm>
              <a:off x="2757926" y="6172570"/>
              <a:ext cx="1601518" cy="359073"/>
            </a:xfrm>
            <a:prstGeom prst="rect">
              <a:avLst/>
            </a:prstGeom>
          </p:spPr>
          <p:txBody>
            <a:bodyPr wrap="square" lIns="0" tIns="0" rIns="0" bIns="0" rtlCol="0" anchor="t">
              <a:spAutoFit/>
            </a:bodyPr>
            <a:lstStyle/>
            <a:p>
              <a:pPr algn="ctr">
                <a:lnSpc>
                  <a:spcPts val="2801"/>
                </a:lnSpc>
                <a:spcBef>
                  <a:spcPct val="0"/>
                </a:spcBef>
              </a:pPr>
              <a:r>
                <a:rPr lang="en-US" sz="2800" b="1" dirty="0">
                  <a:solidFill>
                    <a:srgbClr val="000000"/>
                  </a:solidFill>
                  <a:latin typeface="Lato"/>
                  <a:ea typeface="Lato"/>
                  <a:cs typeface="Lato"/>
                  <a:sym typeface="Lato"/>
                </a:rPr>
                <a:t>Step 3</a:t>
              </a:r>
            </a:p>
          </p:txBody>
        </p:sp>
      </p:grpSp>
      <p:sp>
        <p:nvSpPr>
          <p:cNvPr id="50" name="TextBox 50"/>
          <p:cNvSpPr txBox="1"/>
          <p:nvPr/>
        </p:nvSpPr>
        <p:spPr>
          <a:xfrm>
            <a:off x="6310897" y="9057481"/>
            <a:ext cx="6260515" cy="1077218"/>
          </a:xfrm>
          <a:prstGeom prst="rect">
            <a:avLst/>
          </a:prstGeom>
        </p:spPr>
        <p:txBody>
          <a:bodyPr wrap="square" lIns="0" tIns="0" rIns="0" bIns="0" rtlCol="0" anchor="t">
            <a:spAutoFit/>
          </a:bodyPr>
          <a:lstStyle/>
          <a:p>
            <a:pPr algn="ctr">
              <a:lnSpc>
                <a:spcPts val="2801"/>
              </a:lnSpc>
            </a:pPr>
            <a:r>
              <a:rPr lang="en-US" sz="2800" dirty="0">
                <a:solidFill>
                  <a:srgbClr val="000000"/>
                </a:solidFill>
                <a:latin typeface="Lato"/>
                <a:ea typeface="Lato"/>
                <a:cs typeface="Lato"/>
                <a:sym typeface="Lato"/>
              </a:rPr>
              <a:t>To find out more or contact SEBA by scan the QR code or visit </a:t>
            </a:r>
          </a:p>
          <a:p>
            <a:pPr algn="ctr">
              <a:lnSpc>
                <a:spcPts val="2801"/>
              </a:lnSpc>
              <a:spcBef>
                <a:spcPct val="0"/>
              </a:spcBef>
            </a:pPr>
            <a:r>
              <a:rPr lang="en-US" sz="2800" dirty="0">
                <a:solidFill>
                  <a:srgbClr val="000000"/>
                </a:solidFill>
                <a:latin typeface="Lato"/>
                <a:ea typeface="Lato"/>
                <a:cs typeface="Lato"/>
                <a:sym typeface="Lato"/>
              </a:rPr>
              <a:t>seba-baptist.org.uk/</a:t>
            </a:r>
            <a:r>
              <a:rPr lang="en-US" sz="2800" dirty="0" err="1">
                <a:solidFill>
                  <a:srgbClr val="000000"/>
                </a:solidFill>
                <a:latin typeface="Lato"/>
                <a:ea typeface="Lato"/>
                <a:cs typeface="Lato"/>
                <a:sym typeface="Lato"/>
              </a:rPr>
              <a:t>partnersinmission</a:t>
            </a:r>
            <a:r>
              <a:rPr lang="en-US" sz="2800" dirty="0">
                <a:solidFill>
                  <a:srgbClr val="000000"/>
                </a:solidFill>
                <a:latin typeface="Lato"/>
                <a:ea typeface="Lato"/>
                <a:cs typeface="Lato"/>
                <a:sym typeface="Lato"/>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3997E-0B6D-96F5-EAE2-212C364D296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A543628-5339-FFEC-3FD6-1C736C90F491}"/>
              </a:ext>
            </a:extLst>
          </p:cNvPr>
          <p:cNvSpPr/>
          <p:nvPr/>
        </p:nvSpPr>
        <p:spPr>
          <a:xfrm flipH="1">
            <a:off x="-340" y="8037780"/>
            <a:ext cx="19199563" cy="2761984"/>
          </a:xfrm>
          <a:custGeom>
            <a:avLst/>
            <a:gdLst/>
            <a:ahLst/>
            <a:cxnLst/>
            <a:rect l="l" t="t" r="r" b="b"/>
            <a:pathLst>
              <a:path w="10958521" h="2219101">
                <a:moveTo>
                  <a:pt x="10958521" y="0"/>
                </a:moveTo>
                <a:lnTo>
                  <a:pt x="0" y="0"/>
                </a:lnTo>
                <a:lnTo>
                  <a:pt x="0" y="2219101"/>
                </a:lnTo>
                <a:lnTo>
                  <a:pt x="10958521" y="2219101"/>
                </a:lnTo>
                <a:lnTo>
                  <a:pt x="10958521" y="0"/>
                </a:lnTo>
                <a:close/>
              </a:path>
            </a:pathLst>
          </a:custGeom>
          <a:blipFill>
            <a:blip r:embed="rId2">
              <a:alphaModFix amt="50000"/>
              <a:extLst>
                <a:ext uri="{96DAC541-7B7A-43D3-8B79-37D633B846F1}">
                  <asvg:svgBlip xmlns:asvg="http://schemas.microsoft.com/office/drawing/2016/SVG/main" r:embed="rId3"/>
                </a:ext>
              </a:extLst>
            </a:blip>
            <a:stretch>
              <a:fillRect l="-107972" b="-14828"/>
            </a:stretch>
          </a:blipFill>
        </p:spPr>
        <p:txBody>
          <a:bodyPr/>
          <a:lstStyle/>
          <a:p>
            <a:pPr defTabSz="1306585"/>
            <a:endParaRPr lang="en-GB" sz="2571">
              <a:solidFill>
                <a:prstClr val="black"/>
              </a:solidFill>
              <a:latin typeface="Calibri"/>
            </a:endParaRPr>
          </a:p>
        </p:txBody>
      </p:sp>
      <p:sp>
        <p:nvSpPr>
          <p:cNvPr id="4" name="Freeform 4">
            <a:extLst>
              <a:ext uri="{FF2B5EF4-FFF2-40B4-BE49-F238E27FC236}">
                <a16:creationId xmlns:a16="http://schemas.microsoft.com/office/drawing/2014/main" id="{CA1FC764-D43D-AF36-56FB-CF74F41AF270}"/>
              </a:ext>
            </a:extLst>
          </p:cNvPr>
          <p:cNvSpPr/>
          <p:nvPr/>
        </p:nvSpPr>
        <p:spPr>
          <a:xfrm rot="974257">
            <a:off x="6108416" y="8988119"/>
            <a:ext cx="10351415" cy="2521591"/>
          </a:xfrm>
          <a:custGeom>
            <a:avLst/>
            <a:gdLst/>
            <a:ahLst/>
            <a:cxnLst/>
            <a:rect l="l" t="t" r="r" b="b"/>
            <a:pathLst>
              <a:path w="10971526" h="1878874">
                <a:moveTo>
                  <a:pt x="0" y="0"/>
                </a:moveTo>
                <a:lnTo>
                  <a:pt x="10971527" y="0"/>
                </a:lnTo>
                <a:lnTo>
                  <a:pt x="10971527" y="1878874"/>
                </a:lnTo>
                <a:lnTo>
                  <a:pt x="0" y="1878874"/>
                </a:lnTo>
                <a:lnTo>
                  <a:pt x="0" y="0"/>
                </a:lnTo>
                <a:close/>
              </a:path>
            </a:pathLst>
          </a:custGeom>
          <a:blipFill>
            <a:blip r:embed="rId4">
              <a:alphaModFix amt="50000"/>
              <a:extLst>
                <a:ext uri="{96DAC541-7B7A-43D3-8B79-37D633B846F1}">
                  <asvg:svgBlip xmlns:asvg="http://schemas.microsoft.com/office/drawing/2016/SVG/main" r:embed="rId5"/>
                </a:ext>
              </a:extLst>
            </a:blip>
            <a:stretch>
              <a:fillRect l="-1414" r="-329474" b="-28864"/>
            </a:stretch>
          </a:blipFill>
        </p:spPr>
        <p:txBody>
          <a:bodyPr/>
          <a:lstStyle/>
          <a:p>
            <a:pPr defTabSz="1306585"/>
            <a:endParaRPr lang="en-GB" sz="2571">
              <a:solidFill>
                <a:prstClr val="black"/>
              </a:solidFill>
              <a:latin typeface="Calibri"/>
            </a:endParaRPr>
          </a:p>
        </p:txBody>
      </p:sp>
      <p:grpSp>
        <p:nvGrpSpPr>
          <p:cNvPr id="8" name="Group 8">
            <a:extLst>
              <a:ext uri="{FF2B5EF4-FFF2-40B4-BE49-F238E27FC236}">
                <a16:creationId xmlns:a16="http://schemas.microsoft.com/office/drawing/2014/main" id="{992627C7-7A9F-8CB4-F85C-292AF4F616E9}"/>
              </a:ext>
            </a:extLst>
          </p:cNvPr>
          <p:cNvGrpSpPr/>
          <p:nvPr/>
        </p:nvGrpSpPr>
        <p:grpSpPr>
          <a:xfrm>
            <a:off x="5637212" y="980281"/>
            <a:ext cx="6968662" cy="216000"/>
            <a:chOff x="0" y="0"/>
            <a:chExt cx="1747417" cy="38106"/>
          </a:xfrm>
        </p:grpSpPr>
        <p:sp>
          <p:nvSpPr>
            <p:cNvPr id="9" name="Freeform 9">
              <a:extLst>
                <a:ext uri="{FF2B5EF4-FFF2-40B4-BE49-F238E27FC236}">
                  <a16:creationId xmlns:a16="http://schemas.microsoft.com/office/drawing/2014/main" id="{AD3A29BB-2CEE-E02A-640D-AF325034A7B4}"/>
                </a:ext>
              </a:extLst>
            </p:cNvPr>
            <p:cNvSpPr/>
            <p:nvPr/>
          </p:nvSpPr>
          <p:spPr>
            <a:xfrm>
              <a:off x="0" y="0"/>
              <a:ext cx="1747417" cy="38106"/>
            </a:xfrm>
            <a:custGeom>
              <a:avLst/>
              <a:gdLst/>
              <a:ahLst/>
              <a:cxnLst/>
              <a:rect l="l" t="t" r="r" b="b"/>
              <a:pathLst>
                <a:path w="1747417" h="38106">
                  <a:moveTo>
                    <a:pt x="0" y="0"/>
                  </a:moveTo>
                  <a:lnTo>
                    <a:pt x="1747417" y="0"/>
                  </a:lnTo>
                  <a:lnTo>
                    <a:pt x="1747417" y="38106"/>
                  </a:lnTo>
                  <a:lnTo>
                    <a:pt x="0" y="38106"/>
                  </a:lnTo>
                  <a:close/>
                </a:path>
              </a:pathLst>
            </a:custGeom>
            <a:solidFill>
              <a:srgbClr val="00911A"/>
            </a:solidFill>
          </p:spPr>
          <p:txBody>
            <a:bodyPr/>
            <a:lstStyle/>
            <a:p>
              <a:pPr defTabSz="1306585"/>
              <a:endParaRPr lang="en-GB" sz="2571">
                <a:solidFill>
                  <a:prstClr val="black"/>
                </a:solidFill>
                <a:latin typeface="Calibri"/>
              </a:endParaRPr>
            </a:p>
          </p:txBody>
        </p:sp>
        <p:sp>
          <p:nvSpPr>
            <p:cNvPr id="10" name="TextBox 10">
              <a:extLst>
                <a:ext uri="{FF2B5EF4-FFF2-40B4-BE49-F238E27FC236}">
                  <a16:creationId xmlns:a16="http://schemas.microsoft.com/office/drawing/2014/main" id="{6483A14E-DC07-D0ED-12EC-7A0255ECA01C}"/>
                </a:ext>
              </a:extLst>
            </p:cNvPr>
            <p:cNvSpPr txBox="1"/>
            <p:nvPr/>
          </p:nvSpPr>
          <p:spPr>
            <a:xfrm>
              <a:off x="0" y="-38100"/>
              <a:ext cx="1747417" cy="76206"/>
            </a:xfrm>
            <a:prstGeom prst="rect">
              <a:avLst/>
            </a:prstGeom>
          </p:spPr>
          <p:txBody>
            <a:bodyPr lIns="72603" tIns="72603" rIns="72603" bIns="72603" rtlCol="0" anchor="ctr"/>
            <a:lstStyle/>
            <a:p>
              <a:pPr algn="ctr" defTabSz="1306585">
                <a:lnSpc>
                  <a:spcPts val="2801"/>
                </a:lnSpc>
              </a:pPr>
              <a:endParaRPr sz="2571">
                <a:solidFill>
                  <a:prstClr val="black"/>
                </a:solidFill>
                <a:latin typeface="Calibri"/>
              </a:endParaRPr>
            </a:p>
          </p:txBody>
        </p:sp>
      </p:grpSp>
      <p:sp>
        <p:nvSpPr>
          <p:cNvPr id="16" name="Freeform 16">
            <a:extLst>
              <a:ext uri="{FF2B5EF4-FFF2-40B4-BE49-F238E27FC236}">
                <a16:creationId xmlns:a16="http://schemas.microsoft.com/office/drawing/2014/main" id="{9FEFEE2C-4A1C-D1E9-6228-A0A2529B82E0}"/>
              </a:ext>
            </a:extLst>
          </p:cNvPr>
          <p:cNvSpPr/>
          <p:nvPr/>
        </p:nvSpPr>
        <p:spPr>
          <a:xfrm>
            <a:off x="4418011" y="9344455"/>
            <a:ext cx="10643593" cy="1301115"/>
          </a:xfrm>
          <a:custGeom>
            <a:avLst/>
            <a:gdLst/>
            <a:ahLst/>
            <a:cxnLst/>
            <a:rect l="l" t="t" r="r" b="b"/>
            <a:pathLst>
              <a:path w="4533075" h="725292">
                <a:moveTo>
                  <a:pt x="0" y="0"/>
                </a:moveTo>
                <a:lnTo>
                  <a:pt x="4533075" y="0"/>
                </a:lnTo>
                <a:lnTo>
                  <a:pt x="4533075" y="725292"/>
                </a:lnTo>
                <a:lnTo>
                  <a:pt x="0" y="72529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1306585"/>
            <a:endParaRPr lang="en-GB" sz="2800" dirty="0">
              <a:solidFill>
                <a:prstClr val="black"/>
              </a:solidFill>
              <a:latin typeface="Calibri"/>
            </a:endParaRPr>
          </a:p>
        </p:txBody>
      </p:sp>
      <p:sp>
        <p:nvSpPr>
          <p:cNvPr id="23" name="Freeform 23">
            <a:extLst>
              <a:ext uri="{FF2B5EF4-FFF2-40B4-BE49-F238E27FC236}">
                <a16:creationId xmlns:a16="http://schemas.microsoft.com/office/drawing/2014/main" id="{1C4BFED8-F08A-E4BF-21AC-A9533585034E}"/>
              </a:ext>
            </a:extLst>
          </p:cNvPr>
          <p:cNvSpPr/>
          <p:nvPr/>
        </p:nvSpPr>
        <p:spPr>
          <a:xfrm>
            <a:off x="152061" y="152400"/>
            <a:ext cx="1751351" cy="1666081"/>
          </a:xfrm>
          <a:custGeom>
            <a:avLst/>
            <a:gdLst/>
            <a:ahLst/>
            <a:cxnLst/>
            <a:rect l="l" t="t" r="r" b="b"/>
            <a:pathLst>
              <a:path w="961187" h="961187">
                <a:moveTo>
                  <a:pt x="0" y="0"/>
                </a:moveTo>
                <a:lnTo>
                  <a:pt x="961187" y="0"/>
                </a:lnTo>
                <a:lnTo>
                  <a:pt x="961187" y="961186"/>
                </a:lnTo>
                <a:lnTo>
                  <a:pt x="0" y="961186"/>
                </a:lnTo>
                <a:lnTo>
                  <a:pt x="0" y="0"/>
                </a:lnTo>
                <a:close/>
              </a:path>
            </a:pathLst>
          </a:custGeom>
          <a:blipFill>
            <a:blip r:embed="rId8"/>
            <a:stretch>
              <a:fillRect/>
            </a:stretch>
          </a:blipFill>
        </p:spPr>
        <p:txBody>
          <a:bodyPr/>
          <a:lstStyle/>
          <a:p>
            <a:pPr defTabSz="1306585"/>
            <a:endParaRPr lang="en-GB" sz="2571">
              <a:solidFill>
                <a:prstClr val="black"/>
              </a:solidFill>
              <a:latin typeface="Calibri"/>
            </a:endParaRPr>
          </a:p>
        </p:txBody>
      </p:sp>
      <p:sp>
        <p:nvSpPr>
          <p:cNvPr id="24" name="TextBox 24">
            <a:extLst>
              <a:ext uri="{FF2B5EF4-FFF2-40B4-BE49-F238E27FC236}">
                <a16:creationId xmlns:a16="http://schemas.microsoft.com/office/drawing/2014/main" id="{EB61F618-FB53-B8CE-3E09-BE706F31BE22}"/>
              </a:ext>
            </a:extLst>
          </p:cNvPr>
          <p:cNvSpPr txBox="1"/>
          <p:nvPr/>
        </p:nvSpPr>
        <p:spPr>
          <a:xfrm>
            <a:off x="4764730" y="366453"/>
            <a:ext cx="6906804" cy="641201"/>
          </a:xfrm>
          <a:prstGeom prst="rect">
            <a:avLst/>
          </a:prstGeom>
        </p:spPr>
        <p:txBody>
          <a:bodyPr lIns="0" tIns="0" rIns="0" bIns="0" rtlCol="0" anchor="t">
            <a:spAutoFit/>
          </a:bodyPr>
          <a:lstStyle/>
          <a:p>
            <a:pPr algn="r" defTabSz="1306585">
              <a:lnSpc>
                <a:spcPts val="4998"/>
              </a:lnSpc>
              <a:spcBef>
                <a:spcPct val="0"/>
              </a:spcBef>
            </a:pPr>
            <a:r>
              <a:rPr lang="en-US" sz="4400" b="1" dirty="0">
                <a:solidFill>
                  <a:srgbClr val="000000"/>
                </a:solidFill>
                <a:latin typeface="Lato Bold"/>
                <a:ea typeface="Lato Bold"/>
                <a:cs typeface="Lato Bold"/>
                <a:sym typeface="Lato Bold"/>
              </a:rPr>
              <a:t>Please get in contact</a:t>
            </a:r>
          </a:p>
        </p:txBody>
      </p:sp>
      <p:sp>
        <p:nvSpPr>
          <p:cNvPr id="25" name="TextBox 25">
            <a:extLst>
              <a:ext uri="{FF2B5EF4-FFF2-40B4-BE49-F238E27FC236}">
                <a16:creationId xmlns:a16="http://schemas.microsoft.com/office/drawing/2014/main" id="{FE562148-0AAD-66ED-CA80-293558624DA7}"/>
              </a:ext>
            </a:extLst>
          </p:cNvPr>
          <p:cNvSpPr txBox="1"/>
          <p:nvPr/>
        </p:nvSpPr>
        <p:spPr>
          <a:xfrm>
            <a:off x="5180013" y="9506157"/>
            <a:ext cx="9601202" cy="1139414"/>
          </a:xfrm>
          <a:prstGeom prst="rect">
            <a:avLst/>
          </a:prstGeom>
        </p:spPr>
        <p:txBody>
          <a:bodyPr wrap="square" lIns="0" tIns="0" rIns="0" bIns="0" rtlCol="0" anchor="t">
            <a:spAutoFit/>
          </a:bodyPr>
          <a:lstStyle/>
          <a:p>
            <a:pPr algn="ctr" defTabSz="1306585"/>
            <a:r>
              <a:rPr lang="en-US" sz="2800" b="1" dirty="0">
                <a:solidFill>
                  <a:srgbClr val="000000"/>
                </a:solidFill>
                <a:latin typeface="Lato Bold"/>
                <a:ea typeface="Lato Bold"/>
                <a:cs typeface="Lato Bold"/>
                <a:sym typeface="Lato Bold"/>
              </a:rPr>
              <a:t>GET INVOLVED:</a:t>
            </a:r>
            <a:r>
              <a:rPr lang="en-US" sz="2800" dirty="0">
                <a:solidFill>
                  <a:srgbClr val="000000"/>
                </a:solidFill>
                <a:latin typeface="Lato"/>
                <a:ea typeface="Lato"/>
                <a:cs typeface="Lato"/>
                <a:sym typeface="Lato"/>
              </a:rPr>
              <a:t> to find out more, or to register your interest, go to: seba-baptist.org.uk/</a:t>
            </a:r>
            <a:r>
              <a:rPr lang="en-US" sz="2800" dirty="0" err="1">
                <a:solidFill>
                  <a:srgbClr val="000000"/>
                </a:solidFill>
                <a:latin typeface="Lato"/>
                <a:ea typeface="Lato"/>
                <a:cs typeface="Lato"/>
                <a:sym typeface="Lato"/>
              </a:rPr>
              <a:t>partnersinmission</a:t>
            </a:r>
            <a:r>
              <a:rPr lang="en-US" sz="2800" dirty="0">
                <a:solidFill>
                  <a:srgbClr val="000000"/>
                </a:solidFill>
                <a:latin typeface="Lato"/>
                <a:ea typeface="Lato"/>
                <a:cs typeface="Lato"/>
                <a:sym typeface="Lato"/>
              </a:rPr>
              <a:t>  </a:t>
            </a:r>
          </a:p>
          <a:p>
            <a:pPr algn="ctr" defTabSz="1306585">
              <a:lnSpc>
                <a:spcPts val="2400"/>
              </a:lnSpc>
              <a:spcBef>
                <a:spcPct val="0"/>
              </a:spcBef>
            </a:pPr>
            <a:endParaRPr lang="en-US" sz="1714" dirty="0">
              <a:solidFill>
                <a:srgbClr val="000000"/>
              </a:solidFill>
              <a:latin typeface="Lato"/>
              <a:ea typeface="Lato"/>
              <a:cs typeface="Lato"/>
              <a:sym typeface="Lato"/>
            </a:endParaRPr>
          </a:p>
        </p:txBody>
      </p:sp>
      <p:grpSp>
        <p:nvGrpSpPr>
          <p:cNvPr id="5" name="Group 17">
            <a:extLst>
              <a:ext uri="{FF2B5EF4-FFF2-40B4-BE49-F238E27FC236}">
                <a16:creationId xmlns:a16="http://schemas.microsoft.com/office/drawing/2014/main" id="{BBD8C956-BE35-1FC6-7639-4103C344B3E9}"/>
              </a:ext>
            </a:extLst>
          </p:cNvPr>
          <p:cNvGrpSpPr/>
          <p:nvPr/>
        </p:nvGrpSpPr>
        <p:grpSpPr>
          <a:xfrm rot="376659">
            <a:off x="5970591" y="1787491"/>
            <a:ext cx="6448690" cy="6451285"/>
            <a:chOff x="254514" y="784082"/>
            <a:chExt cx="8584350" cy="8587805"/>
          </a:xfrm>
        </p:grpSpPr>
        <p:sp>
          <p:nvSpPr>
            <p:cNvPr id="6" name="Freeform 18">
              <a:extLst>
                <a:ext uri="{FF2B5EF4-FFF2-40B4-BE49-F238E27FC236}">
                  <a16:creationId xmlns:a16="http://schemas.microsoft.com/office/drawing/2014/main" id="{13B7F829-B98A-CD35-2C93-D8C9BB3A1F85}"/>
                </a:ext>
              </a:extLst>
            </p:cNvPr>
            <p:cNvSpPr/>
            <p:nvPr/>
          </p:nvSpPr>
          <p:spPr>
            <a:xfrm rot="3298024">
              <a:off x="4828416" y="504662"/>
              <a:ext cx="3555540" cy="4465357"/>
            </a:xfrm>
            <a:custGeom>
              <a:avLst/>
              <a:gdLst/>
              <a:ahLst/>
              <a:cxnLst/>
              <a:rect l="l" t="t" r="r" b="b"/>
              <a:pathLst>
                <a:path w="3555540" h="4465357">
                  <a:moveTo>
                    <a:pt x="0" y="0"/>
                  </a:moveTo>
                  <a:lnTo>
                    <a:pt x="3555541" y="0"/>
                  </a:lnTo>
                  <a:lnTo>
                    <a:pt x="3555541" y="4465357"/>
                  </a:lnTo>
                  <a:lnTo>
                    <a:pt x="0" y="44653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915863"/>
              <a:endParaRPr lang="en-GB" sz="1803">
                <a:solidFill>
                  <a:prstClr val="black"/>
                </a:solidFill>
                <a:latin typeface="Calibri"/>
              </a:endParaRPr>
            </a:p>
          </p:txBody>
        </p:sp>
        <p:sp>
          <p:nvSpPr>
            <p:cNvPr id="7" name="Freeform 19">
              <a:extLst>
                <a:ext uri="{FF2B5EF4-FFF2-40B4-BE49-F238E27FC236}">
                  <a16:creationId xmlns:a16="http://schemas.microsoft.com/office/drawing/2014/main" id="{51BD9CDB-C334-A2BC-DA70-5E65C2FA5512}"/>
                </a:ext>
              </a:extLst>
            </p:cNvPr>
            <p:cNvSpPr/>
            <p:nvPr/>
          </p:nvSpPr>
          <p:spPr>
            <a:xfrm rot="410630">
              <a:off x="745050" y="784082"/>
              <a:ext cx="3808999" cy="4783673"/>
            </a:xfrm>
            <a:custGeom>
              <a:avLst/>
              <a:gdLst/>
              <a:ahLst/>
              <a:cxnLst/>
              <a:rect l="l" t="t" r="r" b="b"/>
              <a:pathLst>
                <a:path w="3808999" h="4783673">
                  <a:moveTo>
                    <a:pt x="0" y="0"/>
                  </a:moveTo>
                  <a:lnTo>
                    <a:pt x="3808999" y="0"/>
                  </a:lnTo>
                  <a:lnTo>
                    <a:pt x="3808999" y="4783673"/>
                  </a:lnTo>
                  <a:lnTo>
                    <a:pt x="0" y="4783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915863"/>
              <a:endParaRPr lang="en-GB" sz="1803">
                <a:solidFill>
                  <a:prstClr val="black"/>
                </a:solidFill>
                <a:latin typeface="Calibri"/>
              </a:endParaRPr>
            </a:p>
          </p:txBody>
        </p:sp>
        <p:sp>
          <p:nvSpPr>
            <p:cNvPr id="11" name="Freeform 20">
              <a:extLst>
                <a:ext uri="{FF2B5EF4-FFF2-40B4-BE49-F238E27FC236}">
                  <a16:creationId xmlns:a16="http://schemas.microsoft.com/office/drawing/2014/main" id="{D1864C6D-35B1-FD18-5430-FDB81DD10D4D}"/>
                </a:ext>
              </a:extLst>
            </p:cNvPr>
            <p:cNvSpPr/>
            <p:nvPr/>
          </p:nvSpPr>
          <p:spPr>
            <a:xfrm rot="-4891609">
              <a:off x="741851" y="4274634"/>
              <a:ext cx="3808999" cy="4783673"/>
            </a:xfrm>
            <a:custGeom>
              <a:avLst/>
              <a:gdLst/>
              <a:ahLst/>
              <a:cxnLst/>
              <a:rect l="l" t="t" r="r" b="b"/>
              <a:pathLst>
                <a:path w="3808999" h="4783673">
                  <a:moveTo>
                    <a:pt x="0" y="0"/>
                  </a:moveTo>
                  <a:lnTo>
                    <a:pt x="3808999" y="0"/>
                  </a:lnTo>
                  <a:lnTo>
                    <a:pt x="3808999" y="4783672"/>
                  </a:lnTo>
                  <a:lnTo>
                    <a:pt x="0" y="47836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915863"/>
              <a:endParaRPr lang="en-GB" sz="1803">
                <a:solidFill>
                  <a:prstClr val="black"/>
                </a:solidFill>
                <a:latin typeface="Calibri"/>
              </a:endParaRPr>
            </a:p>
          </p:txBody>
        </p:sp>
        <p:sp>
          <p:nvSpPr>
            <p:cNvPr id="12" name="Freeform 21">
              <a:extLst>
                <a:ext uri="{FF2B5EF4-FFF2-40B4-BE49-F238E27FC236}">
                  <a16:creationId xmlns:a16="http://schemas.microsoft.com/office/drawing/2014/main" id="{B7DA650B-468A-8D6C-0A03-E7FD92111F7F}"/>
                </a:ext>
              </a:extLst>
            </p:cNvPr>
            <p:cNvSpPr/>
            <p:nvPr/>
          </p:nvSpPr>
          <p:spPr>
            <a:xfrm rot="-9440346">
              <a:off x="4898884" y="4906530"/>
              <a:ext cx="3555540" cy="4465357"/>
            </a:xfrm>
            <a:custGeom>
              <a:avLst/>
              <a:gdLst/>
              <a:ahLst/>
              <a:cxnLst/>
              <a:rect l="l" t="t" r="r" b="b"/>
              <a:pathLst>
                <a:path w="3555540" h="4465357">
                  <a:moveTo>
                    <a:pt x="0" y="0"/>
                  </a:moveTo>
                  <a:lnTo>
                    <a:pt x="3555540" y="0"/>
                  </a:lnTo>
                  <a:lnTo>
                    <a:pt x="3555540" y="4465357"/>
                  </a:lnTo>
                  <a:lnTo>
                    <a:pt x="0" y="44653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915863"/>
              <a:endParaRPr lang="en-GB" sz="1803">
                <a:solidFill>
                  <a:prstClr val="black"/>
                </a:solidFill>
                <a:latin typeface="Calibri"/>
              </a:endParaRPr>
            </a:p>
          </p:txBody>
        </p:sp>
        <p:sp>
          <p:nvSpPr>
            <p:cNvPr id="13" name="TextBox 22">
              <a:extLst>
                <a:ext uri="{FF2B5EF4-FFF2-40B4-BE49-F238E27FC236}">
                  <a16:creationId xmlns:a16="http://schemas.microsoft.com/office/drawing/2014/main" id="{9A857403-59AE-B6EB-26F3-0EA7A5E11294}"/>
                </a:ext>
              </a:extLst>
            </p:cNvPr>
            <p:cNvSpPr txBox="1"/>
            <p:nvPr/>
          </p:nvSpPr>
          <p:spPr>
            <a:xfrm rot="136065">
              <a:off x="4843631" y="2253716"/>
              <a:ext cx="3888467" cy="1060719"/>
            </a:xfrm>
            <a:prstGeom prst="rect">
              <a:avLst/>
            </a:prstGeom>
          </p:spPr>
          <p:txBody>
            <a:bodyPr lIns="0" tIns="0" rIns="0" bIns="0" rtlCol="0" anchor="t">
              <a:spAutoFit/>
            </a:bodyPr>
            <a:lstStyle/>
            <a:p>
              <a:pPr algn="ctr" defTabSz="915863">
                <a:lnSpc>
                  <a:spcPts val="6782"/>
                </a:lnSpc>
                <a:spcBef>
                  <a:spcPct val="0"/>
                </a:spcBef>
              </a:pPr>
              <a:r>
                <a:rPr lang="en-US" sz="4844">
                  <a:solidFill>
                    <a:srgbClr val="003674"/>
                  </a:solidFill>
                  <a:latin typeface="Futura"/>
                  <a:ea typeface="Futura"/>
                  <a:cs typeface="Futura"/>
                  <a:sym typeface="Futura"/>
                </a:rPr>
                <a:t>Partners</a:t>
              </a:r>
            </a:p>
          </p:txBody>
        </p:sp>
        <p:sp>
          <p:nvSpPr>
            <p:cNvPr id="14" name="TextBox 23">
              <a:extLst>
                <a:ext uri="{FF2B5EF4-FFF2-40B4-BE49-F238E27FC236}">
                  <a16:creationId xmlns:a16="http://schemas.microsoft.com/office/drawing/2014/main" id="{2D137626-5131-F78C-76A8-77244A60B768}"/>
                </a:ext>
              </a:extLst>
            </p:cNvPr>
            <p:cNvSpPr txBox="1"/>
            <p:nvPr/>
          </p:nvSpPr>
          <p:spPr>
            <a:xfrm rot="20901078">
              <a:off x="273666" y="5578276"/>
              <a:ext cx="4869865" cy="1062513"/>
            </a:xfrm>
            <a:prstGeom prst="rect">
              <a:avLst/>
            </a:prstGeom>
          </p:spPr>
          <p:txBody>
            <a:bodyPr lIns="0" tIns="0" rIns="0" bIns="0" rtlCol="0" anchor="t">
              <a:spAutoFit/>
            </a:bodyPr>
            <a:lstStyle/>
            <a:p>
              <a:pPr algn="ctr" defTabSz="915863">
                <a:lnSpc>
                  <a:spcPts val="6848"/>
                </a:lnSpc>
                <a:spcBef>
                  <a:spcPct val="0"/>
                </a:spcBef>
              </a:pPr>
              <a:r>
                <a:rPr lang="en-US" sz="4891">
                  <a:solidFill>
                    <a:srgbClr val="ED1C24"/>
                  </a:solidFill>
                  <a:latin typeface="Futura"/>
                  <a:ea typeface="Futura"/>
                  <a:cs typeface="Futura"/>
                  <a:sym typeface="Futura"/>
                </a:rPr>
                <a:t>Prayer</a:t>
              </a:r>
            </a:p>
          </p:txBody>
        </p:sp>
        <p:sp>
          <p:nvSpPr>
            <p:cNvPr id="15" name="TextBox 24">
              <a:extLst>
                <a:ext uri="{FF2B5EF4-FFF2-40B4-BE49-F238E27FC236}">
                  <a16:creationId xmlns:a16="http://schemas.microsoft.com/office/drawing/2014/main" id="{DBA2374F-D7B1-868C-93FC-22691077A072}"/>
                </a:ext>
              </a:extLst>
            </p:cNvPr>
            <p:cNvSpPr txBox="1"/>
            <p:nvPr/>
          </p:nvSpPr>
          <p:spPr>
            <a:xfrm rot="19810981">
              <a:off x="4058937" y="6552238"/>
              <a:ext cx="4731648" cy="1060119"/>
            </a:xfrm>
            <a:prstGeom prst="rect">
              <a:avLst/>
            </a:prstGeom>
          </p:spPr>
          <p:txBody>
            <a:bodyPr lIns="0" tIns="0" rIns="0" bIns="0" rtlCol="0" anchor="t">
              <a:spAutoFit/>
            </a:bodyPr>
            <a:lstStyle/>
            <a:p>
              <a:pPr algn="ctr" defTabSz="915863">
                <a:lnSpc>
                  <a:spcPts val="6762"/>
                </a:lnSpc>
                <a:spcBef>
                  <a:spcPct val="0"/>
                </a:spcBef>
              </a:pPr>
              <a:r>
                <a:rPr lang="en-US" sz="4830">
                  <a:solidFill>
                    <a:srgbClr val="00911A"/>
                  </a:solidFill>
                  <a:latin typeface="Futura"/>
                  <a:ea typeface="Futura"/>
                  <a:cs typeface="Futura"/>
                  <a:sym typeface="Futura"/>
                </a:rPr>
                <a:t>Share</a:t>
              </a:r>
            </a:p>
          </p:txBody>
        </p:sp>
        <p:sp>
          <p:nvSpPr>
            <p:cNvPr id="17" name="TextBox 25">
              <a:extLst>
                <a:ext uri="{FF2B5EF4-FFF2-40B4-BE49-F238E27FC236}">
                  <a16:creationId xmlns:a16="http://schemas.microsoft.com/office/drawing/2014/main" id="{6D117D62-7208-615E-0F7F-49D8DE3AB791}"/>
                </a:ext>
              </a:extLst>
            </p:cNvPr>
            <p:cNvSpPr txBox="1"/>
            <p:nvPr/>
          </p:nvSpPr>
          <p:spPr>
            <a:xfrm rot="3513076">
              <a:off x="908579" y="2646824"/>
              <a:ext cx="4193739" cy="1075679"/>
            </a:xfrm>
            <a:prstGeom prst="rect">
              <a:avLst/>
            </a:prstGeom>
          </p:spPr>
          <p:txBody>
            <a:bodyPr lIns="0" tIns="0" rIns="0" bIns="0" rtlCol="0" anchor="t">
              <a:spAutoFit/>
            </a:bodyPr>
            <a:lstStyle/>
            <a:p>
              <a:pPr algn="ctr" defTabSz="915863">
                <a:lnSpc>
                  <a:spcPts val="6863"/>
                </a:lnSpc>
                <a:spcBef>
                  <a:spcPct val="0"/>
                </a:spcBef>
              </a:pPr>
              <a:r>
                <a:rPr lang="en-US" sz="4902">
                  <a:solidFill>
                    <a:srgbClr val="FBE38E"/>
                  </a:solidFill>
                  <a:latin typeface="Futura"/>
                  <a:ea typeface="Futura"/>
                  <a:cs typeface="Futura"/>
                  <a:sym typeface="Futura"/>
                </a:rPr>
                <a:t>Mission</a:t>
              </a:r>
            </a:p>
          </p:txBody>
        </p:sp>
      </p:grpSp>
    </p:spTree>
    <p:extLst>
      <p:ext uri="{BB962C8B-B14F-4D97-AF65-F5344CB8AC3E}">
        <p14:creationId xmlns:p14="http://schemas.microsoft.com/office/powerpoint/2010/main" val="3809627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584</Words>
  <Application>Microsoft Office PowerPoint</Application>
  <PresentationFormat>Custom</PresentationFormat>
  <Paragraphs>67</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Lato Bold</vt:lpstr>
      <vt:lpstr>Futura</vt:lpstr>
      <vt:lpstr>Arial</vt:lpstr>
      <vt:lpstr>Lato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SEBA Partners in Mission 1</dc:title>
  <cp:lastModifiedBy>Andy Twilley</cp:lastModifiedBy>
  <cp:revision>7</cp:revision>
  <dcterms:created xsi:type="dcterms:W3CDTF">2006-08-16T00:00:00Z</dcterms:created>
  <dcterms:modified xsi:type="dcterms:W3CDTF">2025-01-22T15:11:32Z</dcterms:modified>
  <dc:identifier>DAGZicDwbEI</dc:identifier>
</cp:coreProperties>
</file>